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>
        <p:scale>
          <a:sx n="59" d="100"/>
          <a:sy n="59" d="100"/>
        </p:scale>
        <p:origin x="114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496194"/>
              </p:ext>
            </p:extLst>
          </p:nvPr>
        </p:nvGraphicFramePr>
        <p:xfrm>
          <a:off x="306231" y="1571624"/>
          <a:ext cx="3887397" cy="4848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728"/>
                <a:gridCol w="2420669"/>
              </a:tblGrid>
              <a:tr h="649836"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9836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Faith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Complete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trust or confidence in someone or something.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335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Belief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An acceptance that something exists or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is true, especially one without proof.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335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Community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A group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of people living in the same place or having a particular characteristic in common.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0586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neighbourhood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A district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or community within a town or city.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335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Atheist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A person who disbelieves or lacks belief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in the existence of God or gods.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0586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Religion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A particular system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of faith and worship.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0586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charity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An organisation set up to provide help and raise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money for those in need.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335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secular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XCCW Joined 1a" panose="03050602040000000000" pitchFamily="66" charset="0"/>
                        </a:rPr>
                        <a:t>Not</a:t>
                      </a:r>
                      <a:r>
                        <a:rPr lang="en-GB" sz="900" baseline="0" dirty="0" smtClean="0">
                          <a:latin typeface="XCCW Joined 1a" panose="03050602040000000000" pitchFamily="66" charset="0"/>
                        </a:rPr>
                        <a:t> connected with religious or spiritual matters.</a:t>
                      </a:r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3336" y="270456"/>
            <a:ext cx="1161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XCCW Joined 1a" panose="03050602040000000000" pitchFamily="66" charset="0"/>
              </a:rPr>
              <a:t>Year 6 Knowledge Mat: </a:t>
            </a:r>
            <a:r>
              <a:rPr lang="en-GB" sz="3600" dirty="0" smtClean="0">
                <a:latin typeface="XCCW Joined 1a" panose="03050602040000000000" pitchFamily="66" charset="0"/>
              </a:rPr>
              <a:t>Belief in our Community</a:t>
            </a:r>
            <a:endParaRPr lang="en-US" sz="3600" dirty="0">
              <a:latin typeface="XCCW Joined 1a" panose="030506020400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11352"/>
              </p:ext>
            </p:extLst>
          </p:nvPr>
        </p:nvGraphicFramePr>
        <p:xfrm>
          <a:off x="7118756" y="1105786"/>
          <a:ext cx="2322956" cy="4233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956"/>
              </a:tblGrid>
              <a:tr h="121461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Non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– Religious communities in Sandhurst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015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Tug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of War association </a:t>
                      </a:r>
                      <a:endParaRPr lang="en-GB" sz="1100" dirty="0" smtClean="0">
                        <a:latin typeface="XCCW Joined 1a" panose="03050602040000000000" pitchFamily="66" charset="0"/>
                      </a:endParaRPr>
                    </a:p>
                    <a:p>
                      <a:endParaRPr lang="en-GB" sz="110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12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Sandhurst Town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F.C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8496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Crowthorne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and Sandhurst Art Society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5712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Sandhurst Cricket Club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8649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Sandhurst Joggers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0798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Historical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Society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72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Silver Band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Organisation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41624"/>
              </p:ext>
            </p:extLst>
          </p:nvPr>
        </p:nvGraphicFramePr>
        <p:xfrm>
          <a:off x="9633098" y="1113263"/>
          <a:ext cx="2354123" cy="4284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123"/>
              </a:tblGrid>
              <a:tr h="321405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Key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Knowledge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1888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XCCW Joined 1a" panose="03050602040000000000" pitchFamily="66" charset="0"/>
                        </a:rPr>
                        <a:t>Belief and faith are two different things.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XCCW Joined 1a" panose="03050602040000000000" pitchFamily="66" charset="0"/>
                        </a:rPr>
                        <a:t>Everyone is part of a community, some people are part of lots of communities.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XCCW Joined 1a" panose="03050602040000000000" pitchFamily="66" charset="0"/>
                        </a:rPr>
                        <a:t>There are religious and non- religious communities.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XCCW Joined 1a" panose="03050602040000000000" pitchFamily="66" charset="0"/>
                        </a:rPr>
                        <a:t>There are lots of inspirational people who have had to have beliefs and faith in things.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XCCW Joined 1a" panose="03050602040000000000" pitchFamily="66" charset="0"/>
                        </a:rPr>
                        <a:t>Religious communities all have different beliefs.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latin typeface="XCCW Joined 1a" panose="03050602040000000000" pitchFamily="66" charset="0"/>
                        </a:rPr>
                        <a:t>Young people especially can find it hard to deal with some religious beliefs.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900" b="0" baseline="0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46860"/>
              </p:ext>
            </p:extLst>
          </p:nvPr>
        </p:nvGraphicFramePr>
        <p:xfrm>
          <a:off x="4400551" y="1111075"/>
          <a:ext cx="2539374" cy="4243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374"/>
              </a:tblGrid>
              <a:tr h="9609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Religious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communities in Sandhurst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918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Sandhurst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Baptist Church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1231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Saint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Michael and All Angels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918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Sandhurst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and Yately Methodist church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918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Immaculate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conception church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828">
                <a:tc>
                  <a:txBody>
                    <a:bodyPr/>
                    <a:lstStyle/>
                    <a:p>
                      <a:pPr algn="ctr"/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St George’s Church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1231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Royal Memorial Chapel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551" y="5735263"/>
            <a:ext cx="1022989" cy="10004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0682" y="5735263"/>
            <a:ext cx="1047281" cy="10472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5114" y="5735263"/>
            <a:ext cx="1047281" cy="10472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9546" y="5616531"/>
            <a:ext cx="1119188" cy="1119188"/>
          </a:xfrm>
          <a:prstGeom prst="rect">
            <a:avLst/>
          </a:prstGeom>
        </p:spPr>
      </p:pic>
      <p:sp>
        <p:nvSpPr>
          <p:cNvPr id="14" name="AutoShape 2" descr="Image result for cubs scouts"/>
          <p:cNvSpPr>
            <a:spLocks noChangeAspect="1" noChangeArrowheads="1"/>
          </p:cNvSpPr>
          <p:nvPr/>
        </p:nvSpPr>
        <p:spPr bwMode="auto">
          <a:xfrm>
            <a:off x="729732" y="-931273"/>
            <a:ext cx="1779551" cy="177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7588" y="5530581"/>
            <a:ext cx="860813" cy="120513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37255" y="5530581"/>
            <a:ext cx="819671" cy="120513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54740" y="5650758"/>
            <a:ext cx="1025604" cy="105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244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Amy Cross</cp:lastModifiedBy>
  <cp:revision>13</cp:revision>
  <cp:lastPrinted>2019-07-04T08:20:01Z</cp:lastPrinted>
  <dcterms:created xsi:type="dcterms:W3CDTF">2019-07-01T10:01:22Z</dcterms:created>
  <dcterms:modified xsi:type="dcterms:W3CDTF">2019-08-05T14:02:20Z</dcterms:modified>
</cp:coreProperties>
</file>