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33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31E8-AA68-4016-899E-62028CD16E3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05-B646-40BB-84F3-90F2BD4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C505-B646-40BB-84F3-90F2BD4D1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C998-448D-4D83-B0AA-11F6B39E5A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82339"/>
              </p:ext>
            </p:extLst>
          </p:nvPr>
        </p:nvGraphicFramePr>
        <p:xfrm>
          <a:off x="306231" y="916787"/>
          <a:ext cx="3887397" cy="573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Subject Specific Vocabulary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1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Equator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An imaginary line around the middle of the globe which separates the north and the south.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737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Map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A diagram representing a portion of land or sea which shows the geographical and man-made features of the area. 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58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Atlas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A book of maps and geographical information</a:t>
                      </a:r>
                      <a:r>
                        <a:rPr lang="en-GB" sz="900" baseline="0" dirty="0">
                          <a:latin typeface="XCCW Joined 1a" panose="03050602040000000000" pitchFamily="66" charset="0"/>
                        </a:rPr>
                        <a:t>.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Globe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A 3D model of the Earth</a:t>
                      </a:r>
                      <a:r>
                        <a:rPr lang="en-GB" sz="900" baseline="0" dirty="0">
                          <a:latin typeface="XCCW Joined 1a" panose="03050602040000000000" pitchFamily="66" charset="0"/>
                        </a:rPr>
                        <a:t>. 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28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Compass Points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8 points which show in which direction you are travelling around the globe</a:t>
                      </a:r>
                      <a:r>
                        <a:rPr lang="en-GB" sz="900" baseline="0" dirty="0">
                          <a:latin typeface="XCCW Joined 1a" panose="03050602040000000000" pitchFamily="66" charset="0"/>
                        </a:rPr>
                        <a:t>.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XCCW Joined 1a" panose="03050602040000000000" pitchFamily="66" charset="0"/>
                        </a:rPr>
                        <a:t>Grid Reference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aseline="0" dirty="0">
                          <a:latin typeface="XCCW Joined 1a" panose="03050602040000000000" pitchFamily="66" charset="0"/>
                        </a:rPr>
                        <a:t>A way of locating a specific point on a map using a number grid which goes across and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XCCW Joined 1a" panose="03050602040000000000" pitchFamily="66" charset="0"/>
                        </a:rPr>
                        <a:t>Physical</a:t>
                      </a:r>
                      <a:r>
                        <a:rPr lang="en-US" sz="900" baseline="0" dirty="0" smtClean="0">
                          <a:latin typeface="XCCW Joined 1a" panose="03050602040000000000" pitchFamily="66" charset="0"/>
                        </a:rPr>
                        <a:t> Features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Physical geography is the study of the Earth's natural features, such as </a:t>
                      </a:r>
                      <a:r>
                        <a:rPr lang="en-GB" sz="9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mountains, rivers, deserts and oceans</a:t>
                      </a:r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900" baseline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47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XCCW Joined 1a" panose="03050602040000000000" pitchFamily="66" charset="0"/>
                        </a:rPr>
                        <a:t>Human Features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Human geography relates to</a:t>
                      </a:r>
                      <a:r>
                        <a:rPr lang="en-GB" sz="9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that which is built by humans and would not have existed in nature without humans. Features include </a:t>
                      </a:r>
                      <a:r>
                        <a:rPr lang="en-GB" sz="9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anything from a house to a city, and all the related infrastructure such as roads, rail, canals etc</a:t>
                      </a:r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900" baseline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71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XCCW Joined 1a" panose="03050602040000000000" pitchFamily="66" charset="0"/>
                        </a:rPr>
                        <a:t>Settlements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Settlements are </a:t>
                      </a:r>
                      <a:r>
                        <a:rPr lang="en-GB" sz="9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places where people live and sometimes work</a:t>
                      </a:r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900" baseline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4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XCCW Joined 1a" panose="03050602040000000000" pitchFamily="66" charset="0"/>
                        </a:rPr>
                        <a:t>Economic</a:t>
                      </a:r>
                      <a:endParaRPr lang="en-US" sz="90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The social science that studies the production, distribution, and consumption of goods and services</a:t>
                      </a:r>
                      <a:endParaRPr lang="en-GB" sz="900" b="0" baseline="0" dirty="0"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816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336" y="270456"/>
            <a:ext cx="116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XCCW Joined 1a" panose="03050602040000000000" pitchFamily="66" charset="0"/>
              </a:rPr>
              <a:t>Year 6 Knowledge Mat: </a:t>
            </a:r>
            <a:r>
              <a:rPr lang="en-GB" sz="3600" dirty="0" smtClean="0">
                <a:latin typeface="XCCW Joined 1a" panose="03050602040000000000" pitchFamily="66" charset="0"/>
              </a:rPr>
              <a:t>Our Local Area</a:t>
            </a:r>
            <a:endParaRPr lang="en-US" sz="3600" dirty="0">
              <a:latin typeface="XCCW Joined 1a" panose="03050602040000000000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14656"/>
              </p:ext>
            </p:extLst>
          </p:nvPr>
        </p:nvGraphicFramePr>
        <p:xfrm>
          <a:off x="8667482" y="916787"/>
          <a:ext cx="32325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89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Exciting Books</a:t>
                      </a:r>
                      <a:endParaRPr lang="en-US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12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41899"/>
              </p:ext>
            </p:extLst>
          </p:nvPr>
        </p:nvGraphicFramePr>
        <p:xfrm>
          <a:off x="8655592" y="3330487"/>
          <a:ext cx="3359955" cy="159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68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Physical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 Features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7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Rivers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 – The River Blackwater is the closest river to our school.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Upland Areas 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– there are very few upland areas near our school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Weather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 – Sandhurst, UK has a warm, temperate climate with continental winds (wet and mild)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50" b="0" i="0" kern="1200" dirty="0">
                        <a:solidFill>
                          <a:schemeClr val="dk1"/>
                        </a:solidFill>
                        <a:effectLst/>
                        <a:latin typeface="XCCW Joined 1a" panose="0305060204000000000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 descr="Image result for grid reference">
            <a:extLst>
              <a:ext uri="{FF2B5EF4-FFF2-40B4-BE49-F238E27FC236}">
                <a16:creationId xmlns:a16="http://schemas.microsoft.com/office/drawing/2014/main" id="{B7635C71-097C-45BE-ACC1-142CB572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27" y="4549155"/>
            <a:ext cx="1950034" cy="19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images-na.ssl-images-amazon.com/images/I/518BZS-aGTL._SX312_BO1,204,203,2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52" y="1338470"/>
            <a:ext cx="1151382" cy="18297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images-na.ssl-images-amazon.com/images/I/51HzcA0BJlL._SX298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57" y="1338470"/>
            <a:ext cx="1212973" cy="182974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r="33142"/>
          <a:stretch/>
        </p:blipFill>
        <p:spPr>
          <a:xfrm>
            <a:off x="4318309" y="4549155"/>
            <a:ext cx="2123587" cy="196466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373366" y="1054339"/>
            <a:ext cx="4067916" cy="31169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366" y="4233273"/>
            <a:ext cx="40679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latin typeface="XCCW Joined 1a" panose="03050602040000000000" pitchFamily="66" charset="0"/>
              </a:rPr>
              <a:t>Sandhurst, Berkshire, England, United Kingdom</a:t>
            </a:r>
            <a:endParaRPr lang="en-GB" sz="1050" b="1" dirty="0">
              <a:latin typeface="XCCW Joined 1a" panose="03050602040000000000" pitchFamily="66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69070"/>
              </p:ext>
            </p:extLst>
          </p:nvPr>
        </p:nvGraphicFramePr>
        <p:xfrm>
          <a:off x="8667482" y="4960153"/>
          <a:ext cx="335995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684"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XCCW Joined 1a" panose="03050602040000000000" pitchFamily="66" charset="0"/>
                        </a:rPr>
                        <a:t>Human Features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7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Sandhurst began as a small farming community in</a:t>
                      </a: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 the Saxon and Medieval times and is now most well-known for being the home of the Royal Military Academy.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College Town Primary School opened in 1907.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XCCW Joined 1a" panose="03050602040000000000"/>
                          <a:ea typeface="+mn-ea"/>
                          <a:cs typeface="+mn-cs"/>
                        </a:rPr>
                        <a:t>Home to the Tug of War World Champions.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3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1a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Katherine Pain</cp:lastModifiedBy>
  <cp:revision>22</cp:revision>
  <cp:lastPrinted>2019-11-21T07:33:43Z</cp:lastPrinted>
  <dcterms:created xsi:type="dcterms:W3CDTF">2019-07-01T10:01:22Z</dcterms:created>
  <dcterms:modified xsi:type="dcterms:W3CDTF">2022-12-06T12:43:39Z</dcterms:modified>
</cp:coreProperties>
</file>