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6" r:id="rId10"/>
    <p:sldId id="269" r:id="rId11"/>
    <p:sldId id="271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8E7-88E8-4AAC-B487-25483A59F15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5376-6DD0-4935-9EA1-B9733D24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l.co.uk/en-gb/adventure-holidays/centres/liddingt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566" y="1139483"/>
            <a:ext cx="9636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XCCW Joined 1a" panose="03050602040000000000" pitchFamily="66" charset="0"/>
              </a:rPr>
              <a:t>Year 6 Residential</a:t>
            </a:r>
          </a:p>
          <a:p>
            <a:pPr algn="ctr"/>
            <a:endParaRPr lang="en-GB" sz="5400" dirty="0">
              <a:latin typeface="XCCW Joined 1a" panose="03050602040000000000" pitchFamily="66" charset="0"/>
            </a:endParaRPr>
          </a:p>
          <a:p>
            <a:pPr algn="ctr"/>
            <a:r>
              <a:rPr lang="en-GB" sz="5400" dirty="0">
                <a:latin typeface="XCCW Joined 1a" panose="03050602040000000000" pitchFamily="66" charset="0"/>
              </a:rPr>
              <a:t>Monday </a:t>
            </a:r>
            <a:r>
              <a:rPr lang="en-GB" sz="5400" dirty="0" smtClean="0">
                <a:latin typeface="XCCW Joined 1a" panose="03050602040000000000" pitchFamily="66" charset="0"/>
              </a:rPr>
              <a:t>23</a:t>
            </a:r>
            <a:r>
              <a:rPr lang="en-GB" sz="5400" baseline="30000" dirty="0" smtClean="0">
                <a:latin typeface="XCCW Joined 1a" panose="03050602040000000000" pitchFamily="66" charset="0"/>
              </a:rPr>
              <a:t>rd</a:t>
            </a:r>
            <a:r>
              <a:rPr lang="en-GB" sz="5400" dirty="0" smtClean="0">
                <a:latin typeface="XCCW Joined 1a" panose="03050602040000000000" pitchFamily="66" charset="0"/>
              </a:rPr>
              <a:t> </a:t>
            </a:r>
            <a:r>
              <a:rPr lang="en-GB" sz="5400" dirty="0">
                <a:latin typeface="XCCW Joined 1a" panose="03050602040000000000" pitchFamily="66" charset="0"/>
              </a:rPr>
              <a:t>June – Wednesday </a:t>
            </a:r>
            <a:r>
              <a:rPr lang="en-GB" sz="5400" dirty="0" smtClean="0">
                <a:latin typeface="XCCW Joined 1a" panose="03050602040000000000" pitchFamily="66" charset="0"/>
              </a:rPr>
              <a:t>25</a:t>
            </a:r>
            <a:r>
              <a:rPr lang="en-GB" sz="5400" baseline="30000" dirty="0" smtClean="0">
                <a:latin typeface="XCCW Joined 1a" panose="03050602040000000000" pitchFamily="66" charset="0"/>
              </a:rPr>
              <a:t>th</a:t>
            </a:r>
            <a:r>
              <a:rPr lang="en-GB" sz="5400" dirty="0" smtClean="0">
                <a:latin typeface="XCCW Joined 1a" panose="03050602040000000000" pitchFamily="66" charset="0"/>
              </a:rPr>
              <a:t> </a:t>
            </a:r>
            <a:r>
              <a:rPr lang="en-GB" sz="5400" dirty="0">
                <a:latin typeface="XCCW Joined 1a" panose="03050602040000000000" pitchFamily="66" charset="0"/>
              </a:rPr>
              <a:t>June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127" b="2036"/>
          <a:stretch/>
        </p:blipFill>
        <p:spPr>
          <a:xfrm>
            <a:off x="9182832" y="5008098"/>
            <a:ext cx="2613001" cy="15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Kit List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36" y="1672727"/>
            <a:ext cx="7852189" cy="50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Kit List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97" y="1681018"/>
            <a:ext cx="5772703" cy="49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6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67" y="1651402"/>
            <a:ext cx="118307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XCCW Joined 1a" panose="03050602040000000000" pitchFamily="66" charset="0"/>
              </a:rPr>
              <a:t>Children are NOT to bring any mobile phones or money with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XCCW Joined 1a" panose="03050602040000000000" pitchFamily="66" charset="0"/>
              </a:rPr>
              <a:t>Medicines will remain with teachers and be distributed when required according to the medical 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XCCW Joined 1a" panose="03050602040000000000" pitchFamily="66" charset="0"/>
              </a:rPr>
              <a:t>Children are NOT to bring any electronics with them, including iPad, kindles, hair straighteners or hair dryers.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XCCW Joined 1a" panose="03050602040000000000" pitchFamily="66" charset="0"/>
              </a:rPr>
              <a:t>Children </a:t>
            </a:r>
            <a:r>
              <a:rPr lang="en-GB" sz="2000" b="1" dirty="0" smtClean="0">
                <a:latin typeface="XCCW Joined 1a" panose="03050602040000000000" pitchFamily="66" charset="0"/>
              </a:rPr>
              <a:t>must bring either a duvet or sleeping bag with a pillow.</a:t>
            </a:r>
            <a:endParaRPr lang="en-GB" sz="2000" b="1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XCCW Joined 1a" panose="03050602040000000000" pitchFamily="66" charset="0"/>
              </a:rPr>
              <a:t>Teddies are welcome for when going to bed.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XCCW Joined 1a" panose="03050602040000000000" pitchFamily="66" charset="0"/>
              </a:rPr>
              <a:t>We will take lots of pictures which will be uploaded to the school website. </a:t>
            </a:r>
            <a:endParaRPr lang="en-GB" sz="2000" dirty="0">
              <a:latin typeface="XCCW Joined 1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Info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6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464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latin typeface="XCCW Joined 1a" panose="03050602040000000000" pitchFamily="66" charset="0"/>
              </a:rPr>
              <a:t>FAQs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855" y="946414"/>
            <a:ext cx="11841018" cy="60538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they bring spray deodorant cans?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Only bring roll on deodorant as some </a:t>
            </a:r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 suffer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asthma.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they need a swimming costume?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would advise bringing a swimming costume/ trunks and a rash vest if possible as these are cooler and will be useful for water activities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they need to bring uniform?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uniform required. 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medical equipment?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provide any medicine e.g. travel sickness tablets/eczema cream/inhalers in a named plastic bag. All the information we need should be filled </a:t>
            </a:r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the sheet provided.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they need to bring a duvet or any other bedding with them?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Yes, they need to bring duvet or sleeping bag and pillow.</a:t>
            </a:r>
            <a:endParaRPr lang="en-GB" dirty="0">
              <a:solidFill>
                <a:srgbClr val="0070C0"/>
              </a:solidFill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big or small should the suitcase be that children bring?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 need to be able to carry/wheel their own luggage.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children need to bring their own </a:t>
            </a:r>
            <a:r>
              <a:rPr lang="en-GB" dirty="0" err="1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suncream</a:t>
            </a:r>
            <a:r>
              <a:rPr lang="en-GB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Yes. This is not provided. This should also be a spray or lotion – no aerosols because of children with asthma. </a:t>
            </a:r>
            <a:endParaRPr lang="en-GB" sz="1400" dirty="0">
              <a:latin typeface="XCCW Joined 1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0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564" y="1378634"/>
            <a:ext cx="9636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dirty="0">
              <a:latin typeface="XCCW Joined 1a" panose="03050602040000000000" pitchFamily="66" charset="0"/>
            </a:endParaRPr>
          </a:p>
          <a:p>
            <a:pPr algn="ctr"/>
            <a:r>
              <a:rPr lang="en-GB" sz="5400" dirty="0">
                <a:latin typeface="XCCW Joined 1a" panose="03050602040000000000" pitchFamily="66" charset="0"/>
              </a:rPr>
              <a:t>PGL Liddington</a:t>
            </a:r>
          </a:p>
          <a:p>
            <a:pPr algn="ctr"/>
            <a:r>
              <a:rPr lang="en-GB" sz="5400" dirty="0">
                <a:latin typeface="XCCW Joined 1a" panose="03050602040000000000" pitchFamily="66" charset="0"/>
              </a:rPr>
              <a:t>Swindon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127" b="2036"/>
          <a:stretch/>
        </p:blipFill>
        <p:spPr>
          <a:xfrm>
            <a:off x="9182832" y="5008098"/>
            <a:ext cx="2613001" cy="1589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Location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437" y="5802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https://www.pgl.co.uk/en-gb/adventure-holidays/centres/liddington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472" y="1871003"/>
            <a:ext cx="96363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XCCW Joined 1a" panose="03050602040000000000" pitchFamily="66" charset="0"/>
              </a:rPr>
              <a:t>Mrs</a:t>
            </a:r>
            <a:r>
              <a:rPr lang="en-US" sz="4800" dirty="0">
                <a:latin typeface="XCCW Joined 1a" panose="03050602040000000000" pitchFamily="66" charset="0"/>
              </a:rPr>
              <a:t>. </a:t>
            </a:r>
            <a:r>
              <a:rPr lang="en-US" sz="4800" dirty="0" smtClean="0">
                <a:latin typeface="XCCW Joined 1a" panose="03050602040000000000" pitchFamily="66" charset="0"/>
              </a:rPr>
              <a:t>Pain</a:t>
            </a:r>
          </a:p>
          <a:p>
            <a:r>
              <a:rPr lang="en-US" sz="4800" dirty="0" smtClean="0">
                <a:latin typeface="XCCW Joined 1a" panose="03050602040000000000" pitchFamily="66" charset="0"/>
              </a:rPr>
              <a:t>Mrs. Shay</a:t>
            </a:r>
            <a:endParaRPr lang="en-US" sz="4800" dirty="0">
              <a:latin typeface="XCCW Joined 1a" panose="03050602040000000000" pitchFamily="66" charset="0"/>
            </a:endParaRPr>
          </a:p>
          <a:p>
            <a:r>
              <a:rPr lang="en-US" sz="4800" dirty="0">
                <a:latin typeface="XCCW Joined 1a" panose="03050602040000000000" pitchFamily="66" charset="0"/>
              </a:rPr>
              <a:t>Mr. Inchbald</a:t>
            </a:r>
          </a:p>
          <a:p>
            <a:r>
              <a:rPr lang="en-US" sz="4800" dirty="0">
                <a:latin typeface="XCCW Joined 1a" panose="03050602040000000000" pitchFamily="66" charset="0"/>
              </a:rPr>
              <a:t>Mrs. Williams</a:t>
            </a:r>
          </a:p>
          <a:p>
            <a:r>
              <a:rPr lang="en-GB" sz="4800" dirty="0">
                <a:latin typeface="XCCW Joined 1a" panose="03050602040000000000" pitchFamily="66" charset="0"/>
              </a:rPr>
              <a:t>Mr. </a:t>
            </a:r>
            <a:r>
              <a:rPr lang="en-GB" sz="4800" dirty="0" smtClean="0">
                <a:latin typeface="XCCW Joined 1a" panose="03050602040000000000" pitchFamily="66" charset="0"/>
              </a:rPr>
              <a:t>Price</a:t>
            </a:r>
            <a:endParaRPr lang="en-GB" sz="4800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127" b="2036"/>
          <a:stretch/>
        </p:blipFill>
        <p:spPr>
          <a:xfrm>
            <a:off x="9182832" y="5008098"/>
            <a:ext cx="2613001" cy="1589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Staff</a:t>
            </a:r>
            <a:endParaRPr lang="en-US" sz="6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33" y="1660335"/>
            <a:ext cx="11714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1a" panose="03050602040000000000" pitchFamily="66" charset="0"/>
              </a:rPr>
              <a:t>Please arrive at school at normal time. </a:t>
            </a:r>
          </a:p>
          <a:p>
            <a:endParaRPr lang="en-GB" sz="3200" dirty="0">
              <a:latin typeface="XCCW Joined 1a" panose="03050602040000000000" pitchFamily="66" charset="0"/>
            </a:endParaRPr>
          </a:p>
          <a:p>
            <a:r>
              <a:rPr lang="en-GB" sz="3200" dirty="0">
                <a:latin typeface="XCCW Joined 1a" panose="03050602040000000000" pitchFamily="66" charset="0"/>
              </a:rPr>
              <a:t>Meet in KS2 Hall to store bags and then go into class.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We will be leaving school at </a:t>
            </a:r>
            <a:r>
              <a:rPr lang="en-GB" sz="3200" dirty="0" smtClean="0">
                <a:latin typeface="XCCW Joined 1a" panose="03050602040000000000" pitchFamily="66" charset="0"/>
              </a:rPr>
              <a:t>10:30am. </a:t>
            </a:r>
            <a:endParaRPr lang="en-GB" sz="3200" dirty="0">
              <a:latin typeface="XCCW Joined 1a" panose="03050602040000000000" pitchFamily="66" charset="0"/>
            </a:endParaRPr>
          </a:p>
          <a:p>
            <a:endParaRPr lang="en-GB" sz="3200" dirty="0">
              <a:latin typeface="XCCW Joined 1a" panose="03050602040000000000" pitchFamily="66" charset="0"/>
            </a:endParaRPr>
          </a:p>
          <a:p>
            <a:r>
              <a:rPr lang="en-GB" sz="3200" dirty="0">
                <a:latin typeface="XCCW Joined 1a" panose="03050602040000000000" pitchFamily="66" charset="0"/>
              </a:rPr>
              <a:t>Children will need a packed lunch as we will eat this at PGL.</a:t>
            </a:r>
          </a:p>
          <a:p>
            <a:r>
              <a:rPr lang="en-US" sz="3200" dirty="0">
                <a:latin typeface="XCCW Joined 1a" panose="03050602040000000000" pitchFamily="66" charset="0"/>
              </a:rPr>
              <a:t>They will need a snack to eat at break time as lunch will be slightly later this day.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Monday</a:t>
            </a:r>
            <a:endParaRPr lang="en-US" sz="6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3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09" y="1679682"/>
            <a:ext cx="119669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XCCW Joined 1a" panose="03050602040000000000" pitchFamily="66" charset="0"/>
              </a:rPr>
              <a:t>We aim to return to school by normal time on Wednesday afternoon. </a:t>
            </a:r>
          </a:p>
          <a:p>
            <a:endParaRPr lang="en-GB" sz="4400" dirty="0">
              <a:latin typeface="XCCW Joined 1a" panose="03050602040000000000" pitchFamily="66" charset="0"/>
            </a:endParaRPr>
          </a:p>
          <a:p>
            <a:r>
              <a:rPr lang="en-GB" sz="4400" dirty="0">
                <a:latin typeface="XCCW Joined 1a" panose="03050602040000000000" pitchFamily="66" charset="0"/>
              </a:rPr>
              <a:t>We will update you throughout the journey.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Wednesday</a:t>
            </a:r>
            <a:endParaRPr lang="en-US" sz="6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9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Timetable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8C32E2-5279-43FC-934E-562115FBA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75692"/>
              </p:ext>
            </p:extLst>
          </p:nvPr>
        </p:nvGraphicFramePr>
        <p:xfrm>
          <a:off x="790833" y="1898018"/>
          <a:ext cx="10783832" cy="456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79">
                  <a:extLst>
                    <a:ext uri="{9D8B030D-6E8A-4147-A177-3AD203B41FA5}">
                      <a16:colId xmlns:a16="http://schemas.microsoft.com/office/drawing/2014/main" val="2842080485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1153922679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1019857606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2542517909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2264192122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1011563596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1771240178"/>
                    </a:ext>
                  </a:extLst>
                </a:gridCol>
                <a:gridCol w="1347979">
                  <a:extLst>
                    <a:ext uri="{9D8B030D-6E8A-4147-A177-3AD203B41FA5}">
                      <a16:colId xmlns:a16="http://schemas.microsoft.com/office/drawing/2014/main" val="3116645863"/>
                    </a:ext>
                  </a:extLst>
                </a:gridCol>
              </a:tblGrid>
              <a:tr h="1034455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Session 1</a:t>
                      </a:r>
                    </a:p>
                    <a:p>
                      <a:r>
                        <a:rPr lang="en-GB" dirty="0"/>
                        <a:t>8:50 – 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Session 1</a:t>
                      </a:r>
                    </a:p>
                    <a:p>
                      <a:r>
                        <a:rPr lang="en-GB" dirty="0"/>
                        <a:t>10:30 – 12:00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Session 3</a:t>
                      </a:r>
                    </a:p>
                    <a:p>
                      <a:r>
                        <a:rPr lang="en-GB" dirty="0"/>
                        <a:t>14:10 – 15:40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Session 4</a:t>
                      </a:r>
                    </a:p>
                    <a:p>
                      <a:r>
                        <a:rPr lang="en-GB" dirty="0"/>
                        <a:t>15:50 – 17:20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Dinner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Evening activity 19:30 – 20:30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04167"/>
                  </a:ext>
                </a:extLst>
              </a:tr>
              <a:tr h="1034455"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96302"/>
                  </a:ext>
                </a:extLst>
              </a:tr>
              <a:tr h="1034455"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70038"/>
                  </a:ext>
                </a:extLst>
              </a:tr>
              <a:tr h="1034455"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Depart @ </a:t>
                      </a:r>
                      <a:r>
                        <a:rPr lang="en-GB" dirty="0" smtClean="0"/>
                        <a:t>2:00pm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1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5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802" y="28868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Activities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802" y="13657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0" i="0" u="sng" strike="noStrike" baseline="0" dirty="0">
                <a:latin typeface="XCCW Joined 1a" panose="03050602040000000000" pitchFamily="66" charset="0"/>
              </a:rPr>
              <a:t>Activities:</a:t>
            </a:r>
          </a:p>
          <a:p>
            <a:r>
              <a:rPr lang="en-US" sz="3200" b="0" i="0" u="none" strike="noStrike" baseline="0" dirty="0">
                <a:latin typeface="XCCW Joined 1a" panose="03050602040000000000" pitchFamily="66" charset="0"/>
              </a:rPr>
              <a:t>Trapeze</a:t>
            </a:r>
          </a:p>
          <a:p>
            <a:r>
              <a:rPr lang="en-US" sz="3200" dirty="0">
                <a:latin typeface="XCCW Joined 1a" panose="03050602040000000000" pitchFamily="66" charset="0"/>
              </a:rPr>
              <a:t>Sensory Trail</a:t>
            </a:r>
          </a:p>
          <a:p>
            <a:r>
              <a:rPr lang="en-US" sz="3200" dirty="0">
                <a:latin typeface="XCCW Joined 1a" panose="03050602040000000000" pitchFamily="66" charset="0"/>
              </a:rPr>
              <a:t>Climbing</a:t>
            </a:r>
          </a:p>
          <a:p>
            <a:r>
              <a:rPr lang="en-US" sz="3200" dirty="0">
                <a:latin typeface="XCCW Joined 1a" panose="03050602040000000000" pitchFamily="66" charset="0"/>
              </a:rPr>
              <a:t>Archery</a:t>
            </a:r>
          </a:p>
          <a:p>
            <a:r>
              <a:rPr lang="en-US" sz="3200" dirty="0">
                <a:latin typeface="XCCW Joined 1a" panose="03050602040000000000" pitchFamily="66" charset="0"/>
              </a:rPr>
              <a:t>Jacob’s Ladder</a:t>
            </a:r>
          </a:p>
          <a:p>
            <a:r>
              <a:rPr lang="en-US" sz="3200" dirty="0" smtClean="0">
                <a:latin typeface="XCCW Joined 1a" panose="03050602040000000000" pitchFamily="66" charset="0"/>
              </a:rPr>
              <a:t>Raft building</a:t>
            </a:r>
            <a:endParaRPr lang="en-US" sz="3200" dirty="0">
              <a:latin typeface="XCCW Joined 1a" panose="03050602040000000000" pitchFamily="66" charset="0"/>
            </a:endParaRPr>
          </a:p>
          <a:p>
            <a:r>
              <a:rPr lang="en-US" sz="3200" dirty="0" smtClean="0">
                <a:latin typeface="XCCW Joined 1a" panose="03050602040000000000" pitchFamily="66" charset="0"/>
              </a:rPr>
              <a:t>Survival</a:t>
            </a:r>
          </a:p>
          <a:p>
            <a:r>
              <a:rPr lang="en-US" sz="3200" dirty="0" smtClean="0">
                <a:latin typeface="XCCW Joined 1a" panose="03050602040000000000" pitchFamily="66" charset="0"/>
              </a:rPr>
              <a:t>Zip wire</a:t>
            </a:r>
            <a:endParaRPr lang="en-US" sz="3200" dirty="0">
              <a:latin typeface="XCCW Joined 1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361" y="15950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0" i="0" u="sng" strike="noStrike" baseline="0" dirty="0">
                <a:latin typeface="XCCW Joined 1a" panose="03050602040000000000" pitchFamily="66" charset="0"/>
              </a:rPr>
              <a:t>Evening Activities:</a:t>
            </a:r>
          </a:p>
          <a:p>
            <a:r>
              <a:rPr lang="en-US" sz="3200" dirty="0" smtClean="0">
                <a:latin typeface="XCCW Joined 1a" panose="03050602040000000000" pitchFamily="66" charset="0"/>
              </a:rPr>
              <a:t>Gameshow</a:t>
            </a:r>
            <a:endParaRPr lang="en-US" sz="3200" dirty="0">
              <a:latin typeface="XCCW Joined 1a" panose="03050602040000000000" pitchFamily="66" charset="0"/>
            </a:endParaRPr>
          </a:p>
          <a:p>
            <a:r>
              <a:rPr lang="en-US" sz="3200" b="0" i="0" strike="noStrike" baseline="0" dirty="0">
                <a:latin typeface="XCCW Joined 1a" panose="03050602040000000000" pitchFamily="66" charset="0"/>
              </a:rPr>
              <a:t>Disco</a:t>
            </a:r>
          </a:p>
          <a:p>
            <a:endParaRPr lang="en-US" sz="2400" b="0" i="0" u="sng" strike="noStrike" baseline="0" dirty="0">
              <a:latin typeface="XCCW Joined 1a" panose="03050602040000000000" pitchFamily="66" charset="0"/>
            </a:endParaRPr>
          </a:p>
          <a:p>
            <a:r>
              <a:rPr lang="en-US" sz="2400" b="0" i="0" u="sng" strike="noStrike" dirty="0">
                <a:latin typeface="XCCW Joined 1a" panose="03050602040000000000" pitchFamily="66" charset="0"/>
              </a:rPr>
              <a:t> </a:t>
            </a:r>
            <a:endParaRPr lang="en-US" sz="2400" b="0" i="0" u="sng" strike="noStrike" baseline="0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877" y="2593513"/>
            <a:ext cx="3492885" cy="2619664"/>
          </a:xfrm>
          <a:prstGeom prst="rect">
            <a:avLst/>
          </a:prstGeom>
        </p:spPr>
      </p:pic>
      <p:pic>
        <p:nvPicPr>
          <p:cNvPr id="1026" name="Picture 2" descr="PGL - Jacob's ladder - Aycliffe Drive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66" y="3243055"/>
            <a:ext cx="2560451" cy="34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2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841" y="1859296"/>
            <a:ext cx="7725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XCCW Joined 1a" panose="03050602040000000000" pitchFamily="66" charset="0"/>
              </a:rPr>
              <a:t>The children will be in rooms </a:t>
            </a:r>
            <a:r>
              <a:rPr lang="en-GB" sz="3000" dirty="0" smtClean="0">
                <a:latin typeface="XCCW Joined 1a" panose="03050602040000000000" pitchFamily="66" charset="0"/>
              </a:rPr>
              <a:t>of up to 4. </a:t>
            </a:r>
            <a:endParaRPr lang="en-GB" sz="3000" dirty="0">
              <a:latin typeface="XCCW Joined 1a" panose="03050602040000000000" pitchFamily="66" charset="0"/>
            </a:endParaRPr>
          </a:p>
          <a:p>
            <a:r>
              <a:rPr lang="en-GB" sz="3000" dirty="0">
                <a:latin typeface="XCCW Joined 1a" panose="03050602040000000000" pitchFamily="66" charset="0"/>
              </a:rPr>
              <a:t>We will ensure the children are in a group and room with someone who they wish to be with.</a:t>
            </a:r>
          </a:p>
          <a:p>
            <a:r>
              <a:rPr lang="en-GB" sz="3000" dirty="0">
                <a:latin typeface="XCCW Joined 1a" panose="03050602040000000000" pitchFamily="66" charset="0"/>
              </a:rPr>
              <a:t>All </a:t>
            </a:r>
            <a:r>
              <a:rPr lang="en-GB" sz="3000" dirty="0" smtClean="0">
                <a:latin typeface="XCCW Joined 1a" panose="03050602040000000000" pitchFamily="66" charset="0"/>
              </a:rPr>
              <a:t>rooms </a:t>
            </a:r>
            <a:r>
              <a:rPr lang="en-GB" sz="3000" dirty="0" smtClean="0">
                <a:latin typeface="XCCW Joined 1a" panose="03050602040000000000" pitchFamily="66" charset="0"/>
              </a:rPr>
              <a:t>have a shower, sink &amp; toilet.</a:t>
            </a:r>
            <a:endParaRPr lang="en-GB" sz="3000" dirty="0">
              <a:latin typeface="XCCW Joined 1a" panose="03050602040000000000" pitchFamily="66" charset="0"/>
            </a:endParaRPr>
          </a:p>
          <a:p>
            <a:r>
              <a:rPr lang="en-US" sz="3000" dirty="0">
                <a:latin typeface="XCCW Joined 1a" panose="03050602040000000000" pitchFamily="66" charset="0"/>
              </a:rPr>
              <a:t>Teachers’ rooms will be nearby. </a:t>
            </a:r>
            <a:endParaRPr lang="en-GB" sz="3000" dirty="0">
              <a:latin typeface="XCCW Joined 1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Accommodation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9" y="1828799"/>
            <a:ext cx="3326305" cy="44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3" y="520505"/>
            <a:ext cx="10705513" cy="10156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XCCW Joined 1a" panose="03050602040000000000" pitchFamily="66" charset="0"/>
              </a:rPr>
              <a:t>Food </a:t>
            </a:r>
            <a:endParaRPr lang="en-US" sz="6000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25" y="1795442"/>
            <a:ext cx="11663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1a" panose="03050602040000000000" pitchFamily="66" charset="0"/>
              </a:rPr>
              <a:t>Please ensure your child has a water bottle with them, so they can fill it up everyday.</a:t>
            </a:r>
          </a:p>
          <a:p>
            <a:r>
              <a:rPr lang="en-US" sz="2800" dirty="0">
                <a:latin typeface="XCCW Joined 1a" panose="03050602040000000000" pitchFamily="66" charset="0"/>
              </a:rPr>
              <a:t>Snacks (and definitely not sweets) are not required as the meals are generous. 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5" y="3558399"/>
            <a:ext cx="9460851" cy="31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7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534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FAQs </vt:lpstr>
    </vt:vector>
  </TitlesOfParts>
  <Company>College Town Juniors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Katherine Pain</cp:lastModifiedBy>
  <cp:revision>46</cp:revision>
  <dcterms:created xsi:type="dcterms:W3CDTF">2019-05-14T09:19:40Z</dcterms:created>
  <dcterms:modified xsi:type="dcterms:W3CDTF">2025-06-01T13:59:15Z</dcterms:modified>
</cp:coreProperties>
</file>