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03427-36C3-47F0-A5F2-C6059EE3FADD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225-A871-47D7-80FC-52DA43D4A0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93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835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42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163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09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160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56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55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5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51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29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1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02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50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38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225-A871-47D7-80FC-52DA43D4A0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1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7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69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29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46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6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36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7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7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3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2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2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1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4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8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8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imestables.co.uk/" TargetMode="External"/><Relationship Id="rId3" Type="http://schemas.openxmlformats.org/officeDocument/2006/relationships/hyperlink" Target="https://play.ttrockstars.com/" TargetMode="External"/><Relationship Id="rId7" Type="http://schemas.openxmlformats.org/officeDocument/2006/relationships/hyperlink" Target="https://www.mathsisfun.com/index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uk.ixl.com/maths/year-6" TargetMode="External"/><Relationship Id="rId5" Type="http://schemas.openxmlformats.org/officeDocument/2006/relationships/hyperlink" Target="https://myminimaths.co.uk/year-6-mini-maths/" TargetMode="External"/><Relationship Id="rId10" Type="http://schemas.openxmlformats.org/officeDocument/2006/relationships/hyperlink" Target="https://www.maths4everyone.com/pages/ks2-sats-practice.php" TargetMode="External"/><Relationship Id="rId4" Type="http://schemas.openxmlformats.org/officeDocument/2006/relationships/hyperlink" Target="https://corbettmathsprimary.com/" TargetMode="External"/><Relationship Id="rId9" Type="http://schemas.openxmlformats.org/officeDocument/2006/relationships/hyperlink" Target="https://www.topmarks.co.uk/maths-games/hit-the-butt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6 Maths SATs Parent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pPr algn="ctr"/>
            <a:r>
              <a:rPr lang="en-GB" dirty="0"/>
              <a:t>Thank you for coming!</a:t>
            </a:r>
          </a:p>
        </p:txBody>
      </p:sp>
    </p:spTree>
    <p:extLst>
      <p:ext uri="{BB962C8B-B14F-4D97-AF65-F5344CB8AC3E}">
        <p14:creationId xmlns:p14="http://schemas.microsoft.com/office/powerpoint/2010/main" val="2016758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79" y="295564"/>
            <a:ext cx="8596668" cy="1320800"/>
          </a:xfrm>
        </p:spPr>
        <p:txBody>
          <a:bodyPr/>
          <a:lstStyle/>
          <a:p>
            <a:r>
              <a:rPr lang="en-GB" dirty="0"/>
              <a:t>Fractions – ordering and equivalents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827" y="955964"/>
            <a:ext cx="4373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putting fractions in order with different denominators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finding equivalent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times tables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64" y="3440541"/>
            <a:ext cx="3826786" cy="3251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7635" y="875339"/>
            <a:ext cx="4904365" cy="19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0375" y="3984816"/>
            <a:ext cx="4010025" cy="24384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9200" y="2402316"/>
            <a:ext cx="42195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72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170" y="212436"/>
            <a:ext cx="8596668" cy="1320800"/>
          </a:xfrm>
        </p:spPr>
        <p:txBody>
          <a:bodyPr/>
          <a:lstStyle/>
          <a:p>
            <a:r>
              <a:rPr lang="en-GB" dirty="0"/>
              <a:t>Adding and subtracting fractions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588" y="1023913"/>
            <a:ext cx="1746250" cy="101864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99827" y="955964"/>
            <a:ext cx="43737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finding equivalent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times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it is a mixed number fraction, then add the whole numbers first!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Fractions with the same denominator can be added or subtracted without changing the denominator </a:t>
            </a:r>
          </a:p>
          <a:p>
            <a:r>
              <a:rPr lang="en-GB" dirty="0"/>
              <a:t>    e.g. 1/5 + 3/5 = 4/5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0588" y="2770909"/>
            <a:ext cx="1634721" cy="96237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9788" y="4356532"/>
            <a:ext cx="1847850" cy="657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610" y="4299593"/>
            <a:ext cx="5629115" cy="163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45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643" y="258618"/>
            <a:ext cx="8596668" cy="1320800"/>
          </a:xfrm>
        </p:spPr>
        <p:txBody>
          <a:bodyPr/>
          <a:lstStyle/>
          <a:p>
            <a:r>
              <a:rPr lang="en-GB" dirty="0"/>
              <a:t>Multiplying fractions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827" y="955964"/>
            <a:ext cx="4373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finding equivalent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times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multiplying fractions!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513" y="874567"/>
            <a:ext cx="1487631" cy="8339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651" y="3084945"/>
            <a:ext cx="5881509" cy="35320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642" y="3053948"/>
            <a:ext cx="5532871" cy="36185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7493" y="841597"/>
            <a:ext cx="2114550" cy="9810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574269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79" y="212437"/>
            <a:ext cx="8596668" cy="1320800"/>
          </a:xfrm>
        </p:spPr>
        <p:txBody>
          <a:bodyPr/>
          <a:lstStyle/>
          <a:p>
            <a:r>
              <a:rPr lang="en-GB" dirty="0"/>
              <a:t>Dividing fractions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79" y="872837"/>
            <a:ext cx="5855710" cy="58117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7553" y="723612"/>
            <a:ext cx="1333500" cy="809625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909776" y="943758"/>
            <a:ext cx="101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1/12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22889" y="2301377"/>
            <a:ext cx="4373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finding equivalent fractions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times tables and division 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dividing fractions!</a:t>
            </a:r>
          </a:p>
        </p:txBody>
      </p:sp>
    </p:spTree>
    <p:extLst>
      <p:ext uri="{BB962C8B-B14F-4D97-AF65-F5344CB8AC3E}">
        <p14:creationId xmlns:p14="http://schemas.microsoft.com/office/powerpoint/2010/main" val="1733574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89" y="230909"/>
            <a:ext cx="8596668" cy="1320800"/>
          </a:xfrm>
        </p:spPr>
        <p:txBody>
          <a:bodyPr/>
          <a:lstStyle/>
          <a:p>
            <a:r>
              <a:rPr lang="en-GB" dirty="0"/>
              <a:t>What else could I help with?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291" y="1089892"/>
            <a:ext cx="95042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Converting measurements e.g. cm to mm.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Telling the time on an analogue clock, digital clock and 24hr clock.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Work out times between events in a schedule.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Practice adding and subtracting negative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Talk about square, cube and prime numbers. Also the difference between a factor and a multiple.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Finding area, volume and perimeter of shapes.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Talk about symmetry and reflection of shapes.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Talk about different types of angles.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Talk about 2D and 3D shapes.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Encourage your child not to panic and try their best on the day.</a:t>
            </a:r>
          </a:p>
        </p:txBody>
      </p:sp>
    </p:spTree>
    <p:extLst>
      <p:ext uri="{BB962C8B-B14F-4D97-AF65-F5344CB8AC3E}">
        <p14:creationId xmlns:p14="http://schemas.microsoft.com/office/powerpoint/2010/main" val="716585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7782"/>
            <a:ext cx="8596668" cy="1320800"/>
          </a:xfrm>
        </p:spPr>
        <p:txBody>
          <a:bodyPr/>
          <a:lstStyle/>
          <a:p>
            <a:r>
              <a:rPr lang="en-GB" dirty="0"/>
              <a:t>Helpful websites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334" y="905164"/>
            <a:ext cx="891001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https://play.ttrockstars.com</a:t>
            </a:r>
            <a:r>
              <a:rPr lang="en-GB" dirty="0"/>
              <a:t>   </a:t>
            </a:r>
            <a:r>
              <a:rPr lang="en-GB" dirty="0" err="1"/>
              <a:t>TTRockstars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4"/>
              </a:rPr>
              <a:t>https://corbettmathsprimary.com/</a:t>
            </a:r>
            <a:r>
              <a:rPr lang="en-GB" dirty="0"/>
              <a:t>  Videos, explanations and past papers</a:t>
            </a:r>
          </a:p>
          <a:p>
            <a:endParaRPr lang="en-GB" dirty="0"/>
          </a:p>
          <a:p>
            <a:r>
              <a:rPr lang="en-GB" dirty="0">
                <a:hlinkClick r:id="rId5"/>
              </a:rPr>
              <a:t>https://myminimaths.co.uk/year-6-mini-maths/</a:t>
            </a:r>
            <a:r>
              <a:rPr lang="en-GB" dirty="0"/>
              <a:t>  Mini Maths</a:t>
            </a:r>
          </a:p>
          <a:p>
            <a:endParaRPr lang="en-GB" dirty="0"/>
          </a:p>
          <a:p>
            <a:r>
              <a:rPr lang="en-GB" dirty="0">
                <a:hlinkClick r:id="rId6"/>
              </a:rPr>
              <a:t>https://uk.ixl.com/maths/year-6</a:t>
            </a:r>
            <a:r>
              <a:rPr lang="en-GB" dirty="0"/>
              <a:t>   Questions, explanations and tests</a:t>
            </a:r>
          </a:p>
          <a:p>
            <a:endParaRPr lang="en-GB" dirty="0"/>
          </a:p>
          <a:p>
            <a:r>
              <a:rPr lang="en-GB" dirty="0">
                <a:hlinkClick r:id="rId7"/>
              </a:rPr>
              <a:t>https://www.mathsisfun.com/index.htm</a:t>
            </a:r>
            <a:r>
              <a:rPr lang="en-GB" dirty="0"/>
              <a:t>   Games and strategies</a:t>
            </a:r>
          </a:p>
          <a:p>
            <a:endParaRPr lang="en-GB" dirty="0"/>
          </a:p>
          <a:p>
            <a:r>
              <a:rPr lang="en-GB" dirty="0">
                <a:hlinkClick r:id="rId8"/>
              </a:rPr>
              <a:t>https://www.timestables.co.uk/</a:t>
            </a:r>
            <a:r>
              <a:rPr lang="en-GB" dirty="0"/>
              <a:t>   Times tables games</a:t>
            </a:r>
          </a:p>
          <a:p>
            <a:endParaRPr lang="en-GB" dirty="0"/>
          </a:p>
          <a:p>
            <a:r>
              <a:rPr lang="en-GB" dirty="0">
                <a:hlinkClick r:id="rId9"/>
              </a:rPr>
              <a:t>https://www.topmarks.co.uk/maths-games/hit-the-button</a:t>
            </a:r>
            <a:r>
              <a:rPr lang="en-GB" dirty="0"/>
              <a:t>   Hit the button times tables game</a:t>
            </a:r>
          </a:p>
          <a:p>
            <a:endParaRPr lang="en-GB" dirty="0"/>
          </a:p>
          <a:p>
            <a:r>
              <a:rPr lang="en-GB" dirty="0">
                <a:hlinkClick r:id="rId10"/>
              </a:rPr>
              <a:t>https://www.maths4everyone.com/pages/ks2-sats-practice.php</a:t>
            </a:r>
            <a:r>
              <a:rPr lang="en-GB" dirty="0"/>
              <a:t>   SATs questions with answers</a:t>
            </a:r>
          </a:p>
          <a:p>
            <a:endParaRPr lang="en-GB" dirty="0"/>
          </a:p>
          <a:p>
            <a:r>
              <a:rPr lang="en-GB" dirty="0"/>
              <a:t>College Town Primary school class pages have additional SATs prep too!</a:t>
            </a:r>
          </a:p>
        </p:txBody>
      </p:sp>
    </p:spTree>
    <p:extLst>
      <p:ext uri="{BB962C8B-B14F-4D97-AF65-F5344CB8AC3E}">
        <p14:creationId xmlns:p14="http://schemas.microsoft.com/office/powerpoint/2010/main" val="414929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06" y="194398"/>
            <a:ext cx="9768993" cy="1320800"/>
          </a:xfrm>
        </p:spPr>
        <p:txBody>
          <a:bodyPr/>
          <a:lstStyle/>
          <a:p>
            <a:r>
              <a:rPr lang="en-GB" dirty="0"/>
              <a:t>Most common topics to appear in SATs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243" y="978333"/>
            <a:ext cx="11172921" cy="4184793"/>
          </a:xfrm>
        </p:spPr>
        <p:txBody>
          <a:bodyPr>
            <a:normAutofit/>
          </a:bodyPr>
          <a:lstStyle/>
          <a:p>
            <a:r>
              <a:rPr lang="en-GB" dirty="0"/>
              <a:t>These topics appeared most frequently across the papers between 2016-2019 and 2022-2024. They are worth the most marks and conceptually make the most sense to prioritise:</a:t>
            </a:r>
          </a:p>
          <a:p>
            <a:r>
              <a:rPr lang="en-GB" dirty="0"/>
              <a:t>Addition and Subtraction</a:t>
            </a:r>
          </a:p>
          <a:p>
            <a:r>
              <a:rPr lang="en-GB" dirty="0"/>
              <a:t>Money</a:t>
            </a:r>
          </a:p>
          <a:p>
            <a:r>
              <a:rPr lang="en-GB" dirty="0"/>
              <a:t>Multiplication and Division</a:t>
            </a:r>
          </a:p>
          <a:p>
            <a:r>
              <a:rPr lang="en-GB" dirty="0"/>
              <a:t>Multiples, Factors and Prime Numbers</a:t>
            </a:r>
          </a:p>
          <a:p>
            <a:r>
              <a:rPr lang="en-GB" dirty="0"/>
              <a:t>Place Value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42" y="3601026"/>
            <a:ext cx="97250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8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13710"/>
            <a:ext cx="8596668" cy="1320800"/>
          </a:xfrm>
        </p:spPr>
        <p:txBody>
          <a:bodyPr/>
          <a:lstStyle/>
          <a:p>
            <a:r>
              <a:rPr lang="en-GB" dirty="0"/>
              <a:t>What about knowledge from other year group?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908" y="880328"/>
            <a:ext cx="8322830" cy="53330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6212" y="5804752"/>
            <a:ext cx="9397279" cy="81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7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9" y="215414"/>
            <a:ext cx="8596668" cy="1320800"/>
          </a:xfrm>
        </p:spPr>
        <p:txBody>
          <a:bodyPr/>
          <a:lstStyle/>
          <a:p>
            <a:r>
              <a:rPr lang="en-GB" dirty="0"/>
              <a:t>Place Value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955" y="844845"/>
            <a:ext cx="4462318" cy="31922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6757" y="215414"/>
            <a:ext cx="4074391" cy="34299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8326" y="3931398"/>
            <a:ext cx="4867275" cy="2828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7163" y="3931398"/>
            <a:ext cx="45535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Numbers to 10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Includes decimal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Includes Roman numerals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they know odd and even?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they know the number in words?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saying the number out loud!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counting in 10s, 20s, 25s, 50s, 100s, 1000s, tens of thousands!</a:t>
            </a:r>
          </a:p>
        </p:txBody>
      </p:sp>
    </p:spTree>
    <p:extLst>
      <p:ext uri="{BB962C8B-B14F-4D97-AF65-F5344CB8AC3E}">
        <p14:creationId xmlns:p14="http://schemas.microsoft.com/office/powerpoint/2010/main" val="115580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4" y="110836"/>
            <a:ext cx="8596668" cy="1320800"/>
          </a:xfrm>
        </p:spPr>
        <p:txBody>
          <a:bodyPr/>
          <a:lstStyle/>
          <a:p>
            <a:r>
              <a:rPr lang="en-GB" dirty="0"/>
              <a:t>Addition and Subtraction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163" y="938816"/>
            <a:ext cx="45535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number bonds to 20 – it’s all you will ever need in column addition or subtraction.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column addition and subtraction.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adding and subtracting numbers with different amounts of digits.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adding and subtracting decimals.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Can they add/subtract 1, 10, 100 or 1000 from any number?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using the inverse (opposite) to find a missing number.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434" y="2793134"/>
            <a:ext cx="3884112" cy="36120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9983" y="5035229"/>
            <a:ext cx="2788805" cy="17374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9689" y="110836"/>
            <a:ext cx="3775366" cy="241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170" y="193963"/>
            <a:ext cx="8596668" cy="1320800"/>
          </a:xfrm>
        </p:spPr>
        <p:txBody>
          <a:bodyPr/>
          <a:lstStyle/>
          <a:p>
            <a:r>
              <a:rPr lang="en-GB" dirty="0"/>
              <a:t>Multiplication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163" y="938816"/>
            <a:ext cx="45535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times tables and the division facts.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long multiplication method with a two digit number e.g. 1233 x 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multiplying any number (including decimals) by 10, 100 or 1000.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Don’t forget the zero!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49" y="3737404"/>
            <a:ext cx="4722413" cy="2837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8572" y="289168"/>
            <a:ext cx="2049318" cy="128082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1345" y="2662382"/>
            <a:ext cx="2489200" cy="71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1326" y="4456735"/>
            <a:ext cx="2585872" cy="139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28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52" y="157018"/>
            <a:ext cx="8596668" cy="1320800"/>
          </a:xfrm>
        </p:spPr>
        <p:txBody>
          <a:bodyPr/>
          <a:lstStyle/>
          <a:p>
            <a:r>
              <a:rPr lang="en-GB" dirty="0"/>
              <a:t>Division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827" y="817418"/>
            <a:ext cx="45535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times tables and the division facts.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long and short division methods.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dividing any number (including decimals) by 10, 100 or 1000.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818" y="817418"/>
            <a:ext cx="2486602" cy="102602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1729" y="4262441"/>
            <a:ext cx="2096910" cy="8578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0832" y="5483196"/>
            <a:ext cx="3174596" cy="79630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874" y="2911911"/>
            <a:ext cx="4076700" cy="38957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030691" y="422489"/>
            <a:ext cx="1576072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 did   ÷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 my   x</a:t>
            </a:r>
          </a:p>
          <a:p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sister -</a:t>
            </a: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 burp 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06909" y="1843443"/>
            <a:ext cx="0" cy="3949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Long Division Examples And How To Solve Them">
            <a:extLst>
              <a:ext uri="{FF2B5EF4-FFF2-40B4-BE49-F238E27FC236}">
                <a16:creationId xmlns:a16="http://schemas.microsoft.com/office/drawing/2014/main" id="{5C4C28D0-1BD9-49E7-B106-F92D4A46B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759" y="2436329"/>
            <a:ext cx="4011261" cy="355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32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98" y="230909"/>
            <a:ext cx="8596668" cy="1320800"/>
          </a:xfrm>
        </p:spPr>
        <p:txBody>
          <a:bodyPr/>
          <a:lstStyle/>
          <a:p>
            <a:r>
              <a:rPr lang="en-GB" dirty="0"/>
              <a:t>Percentages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827" y="817418"/>
            <a:ext cx="45535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dividing by 10, 100, 2, 4 and 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Point out percentage sales in shops and see if your child can work out the discount or the price after discount.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finding percentages of whole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Talk to children about links between fractions and percentages e.g. 50% = ½ so we divide by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62618" y="817418"/>
            <a:ext cx="28078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Friendly percentages!</a:t>
            </a:r>
          </a:p>
          <a:p>
            <a:pPr algn="ctr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1% = divide by 100</a:t>
            </a:r>
          </a:p>
          <a:p>
            <a:pPr algn="ctr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10% = divide by 10</a:t>
            </a:r>
          </a:p>
          <a:p>
            <a:pPr algn="ctr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20% = divide by 5</a:t>
            </a:r>
          </a:p>
          <a:p>
            <a:pPr algn="ctr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25% = divide by 4</a:t>
            </a:r>
          </a:p>
          <a:p>
            <a:pPr algn="ctr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50% = divide by 2</a:t>
            </a:r>
          </a:p>
        </p:txBody>
      </p:sp>
      <p:pic>
        <p:nvPicPr>
          <p:cNvPr id="1026" name="Picture 2" descr="Percent - Free education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199" y="1016502"/>
            <a:ext cx="1356158" cy="135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489" y="4693556"/>
            <a:ext cx="2588202" cy="97999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5048" y="2917602"/>
            <a:ext cx="5245533" cy="355190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8380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52" y="157019"/>
            <a:ext cx="8596668" cy="1320800"/>
          </a:xfrm>
        </p:spPr>
        <p:txBody>
          <a:bodyPr/>
          <a:lstStyle/>
          <a:p>
            <a:r>
              <a:rPr lang="en-GB" dirty="0"/>
              <a:t>Decimals and money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9827" y="817418"/>
            <a:ext cx="43737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How can I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converting between pence and decimal e.g. 406p = £4.06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finding change by subtracting a decimal from a whole number e.g. £5 - £1.60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adding and subtracting more than one set of decimals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Practice multiplying decimals by one digit e.g. 12.4 x 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685" y="163906"/>
            <a:ext cx="4772170" cy="32066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66" y="4063140"/>
            <a:ext cx="1992024" cy="81687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4079" y="4186426"/>
            <a:ext cx="2378013" cy="69358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1975" y="5398683"/>
            <a:ext cx="1736789" cy="55644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6364" y="3370545"/>
            <a:ext cx="5373544" cy="339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531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406</TotalTime>
  <Words>844</Words>
  <Application>Microsoft Office PowerPoint</Application>
  <PresentationFormat>Widescreen</PresentationFormat>
  <Paragraphs>131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Year 6 Maths SATs Parent workshop</vt:lpstr>
      <vt:lpstr>Most common topics to appear in SATs papers</vt:lpstr>
      <vt:lpstr>What about knowledge from other year group?</vt:lpstr>
      <vt:lpstr>Place Value</vt:lpstr>
      <vt:lpstr>Addition and Subtraction</vt:lpstr>
      <vt:lpstr>Multiplication</vt:lpstr>
      <vt:lpstr>Division</vt:lpstr>
      <vt:lpstr>Percentages</vt:lpstr>
      <vt:lpstr>Decimals and money</vt:lpstr>
      <vt:lpstr>Fractions – ordering and equivalents</vt:lpstr>
      <vt:lpstr>Adding and subtracting fractions</vt:lpstr>
      <vt:lpstr>Multiplying fractions</vt:lpstr>
      <vt:lpstr>Dividing fractions</vt:lpstr>
      <vt:lpstr>What else could I help with?</vt:lpstr>
      <vt:lpstr>Helpful websites</vt:lpstr>
    </vt:vector>
  </TitlesOfParts>
  <Company>CTP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Maths SATs Parent workshop</dc:title>
  <dc:creator>Katherine Pain</dc:creator>
  <cp:lastModifiedBy>Katherine Pain</cp:lastModifiedBy>
  <cp:revision>24</cp:revision>
  <cp:lastPrinted>2025-03-13T11:50:29Z</cp:lastPrinted>
  <dcterms:created xsi:type="dcterms:W3CDTF">2025-03-12T19:34:20Z</dcterms:created>
  <dcterms:modified xsi:type="dcterms:W3CDTF">2025-03-13T16:39:43Z</dcterms:modified>
</cp:coreProperties>
</file>