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1899-F659-40DC-9835-B7D88ED763D5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46E0-7A49-4EC9-9430-A677DA89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2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1899-F659-40DC-9835-B7D88ED763D5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46E0-7A49-4EC9-9430-A677DA89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0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1899-F659-40DC-9835-B7D88ED763D5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46E0-7A49-4EC9-9430-A677DA89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5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1899-F659-40DC-9835-B7D88ED763D5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46E0-7A49-4EC9-9430-A677DA89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6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1899-F659-40DC-9835-B7D88ED763D5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46E0-7A49-4EC9-9430-A677DA89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5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1899-F659-40DC-9835-B7D88ED763D5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46E0-7A49-4EC9-9430-A677DA89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1899-F659-40DC-9835-B7D88ED763D5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46E0-7A49-4EC9-9430-A677DA89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6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1899-F659-40DC-9835-B7D88ED763D5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46E0-7A49-4EC9-9430-A677DA89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6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1899-F659-40DC-9835-B7D88ED763D5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46E0-7A49-4EC9-9430-A677DA89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7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1899-F659-40DC-9835-B7D88ED763D5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46E0-7A49-4EC9-9430-A677DA89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1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1899-F659-40DC-9835-B7D88ED763D5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46E0-7A49-4EC9-9430-A677DA89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2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B1899-F659-40DC-9835-B7D88ED763D5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946E0-7A49-4EC9-9430-A677DA89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0166" y="374573"/>
            <a:ext cx="351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Guided Reading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05" y="260740"/>
            <a:ext cx="1492499" cy="1520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152" y="99152"/>
            <a:ext cx="11986352" cy="6676222"/>
          </a:xfrm>
          <a:prstGeom prst="rect">
            <a:avLst/>
          </a:prstGeom>
          <a:noFill/>
          <a:ln w="952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7192" y="1286919"/>
            <a:ext cx="11510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Reception and Key Stage 1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Guided Reading is taught each day in a small group carousel with the teacher focusing on one group per day. Children are grouped into reading abilities.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‘Reading Vipers’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way of exploring different key skills within reading found in the National Curriculum.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Stage 2</a:t>
            </a:r>
          </a:p>
          <a:p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KS2 guided reading is taught as a whole class. Each year group has high-quality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texts.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texts are often above the children’s reading age and have challenging vocabulary in which teachers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explicitly teach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children.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aloud, modelling the skills of a fluent reader while each child follows along. Children then re-read the same text out loud with a partner.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are planned using the ‘Reading Vipers’.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633" t="9163" r="4053" b="7369"/>
          <a:stretch/>
        </p:blipFill>
        <p:spPr>
          <a:xfrm>
            <a:off x="4164997" y="4774148"/>
            <a:ext cx="3644721" cy="19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36" y="302405"/>
            <a:ext cx="1492499" cy="1520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152" y="99152"/>
            <a:ext cx="11986352" cy="6676222"/>
          </a:xfrm>
          <a:prstGeom prst="rect">
            <a:avLst/>
          </a:prstGeom>
          <a:noFill/>
          <a:ln w="952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78" y="302405"/>
            <a:ext cx="9590801" cy="62697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5956" t="9163" r="8913" b="7369"/>
          <a:stretch/>
        </p:blipFill>
        <p:spPr>
          <a:xfrm>
            <a:off x="10277332" y="4855334"/>
            <a:ext cx="1654908" cy="17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2967" y="146876"/>
            <a:ext cx="351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Guided Reading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532" y="365109"/>
            <a:ext cx="1492499" cy="1520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152" y="99152"/>
            <a:ext cx="11986352" cy="6676222"/>
          </a:xfrm>
          <a:prstGeom prst="rect">
            <a:avLst/>
          </a:prstGeom>
          <a:noFill/>
          <a:ln w="952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0" name="Picture 16" descr="Kensuke's Kingd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380" y="3899938"/>
            <a:ext cx="1703473" cy="25977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cdn.shopify.com/s/files/1/1957/1093/products/GoodnightMisterTom_1400x.jpg?v=15844417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87" y="3859284"/>
            <a:ext cx="1720437" cy="26299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58479" y="1002931"/>
            <a:ext cx="3484488" cy="2856353"/>
            <a:chOff x="316881" y="1686669"/>
            <a:chExt cx="3484488" cy="2856353"/>
          </a:xfrm>
        </p:grpSpPr>
        <p:pic>
          <p:nvPicPr>
            <p:cNvPr id="1026" name="Picture 2" descr="The Sheep-Pi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81" y="1686669"/>
              <a:ext cx="1638004" cy="25977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Oliver and the Seawigs: Amazon.co.uk: Reeve, Philip, McIntyre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566" y="1686669"/>
              <a:ext cx="1704803" cy="25977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624694" y="4173690"/>
              <a:ext cx="1010529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Year 3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99481" y="1002931"/>
            <a:ext cx="3676459" cy="2801429"/>
            <a:chOff x="4006666" y="1665098"/>
            <a:chExt cx="3676459" cy="2801429"/>
          </a:xfrm>
        </p:grpSpPr>
        <p:pic>
          <p:nvPicPr>
            <p:cNvPr id="1030" name="Picture 6" descr="The Miraculous Journey of Edward Tulane: Amazon.co.uk: Kate ..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666" y="1665098"/>
              <a:ext cx="1747438" cy="261936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he Secret Garden by Frances Hodgson Burnett – review | Children's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675" y="1665098"/>
              <a:ext cx="1758450" cy="261936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322127" y="4097195"/>
              <a:ext cx="1010529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Year 4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38581" y="3922597"/>
            <a:ext cx="3526995" cy="2726915"/>
            <a:chOff x="1122544" y="3888158"/>
            <a:chExt cx="3526995" cy="2726915"/>
          </a:xfrm>
        </p:grpSpPr>
        <p:pic>
          <p:nvPicPr>
            <p:cNvPr id="1036" name="Picture 12" descr="Street Child (Essential Modern Classics) (Collins Modern Classics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544" y="3898138"/>
              <a:ext cx="1680512" cy="255663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Stig of the Dump (A Puffin Book): Amazon.co.uk: King, Clive ...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801" y="3888158"/>
              <a:ext cx="1705738" cy="257075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368164" y="6245741"/>
              <a:ext cx="1010529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Year 5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174852" y="6267222"/>
            <a:ext cx="101052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820" y="4504506"/>
            <a:ext cx="2292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some examples of our Guided Reading books.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957" y="95962"/>
            <a:ext cx="1492499" cy="1520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1403" y="107069"/>
            <a:ext cx="351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alibri" panose="020F0502020204030204" pitchFamily="34" charset="0"/>
              </a:rPr>
              <a:t>Class Readers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765" y="659443"/>
            <a:ext cx="1046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enjoy reading stories to children and aim to foster a love of reading. Teachers introduce children to different stories and authors. Here are a few examples of books we read as class readers: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ow to Train Your Dragon by Cressida Cowell | Waterst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4" y="4234367"/>
            <a:ext cx="1606547" cy="24716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White Fox (Paperback): 1: Amazon.co.uk: Jackie Morri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33" y="4221115"/>
            <a:ext cx="1699061" cy="245427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Boy At the Back of the Class: Amazon.co.uk: Onjali Rauf: 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71" y="4300626"/>
            <a:ext cx="1577994" cy="238307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isten to the Moon: Amazon.co.uk: Michael Morpurgo: Boo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49" y="4300627"/>
            <a:ext cx="1535614" cy="23577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he Explorer by Katherine Rundell, Hannah Horn | Waterston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151" y="4313181"/>
            <a:ext cx="1540841" cy="23705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Louisiana's Way Home: Amazon.co.uk: Kate DiCamillo: Book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10" y="4313181"/>
            <a:ext cx="1548679" cy="23705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9765" y="1555569"/>
            <a:ext cx="3407285" cy="2495262"/>
            <a:chOff x="89765" y="1465937"/>
            <a:chExt cx="3407285" cy="2495262"/>
          </a:xfrm>
        </p:grpSpPr>
        <p:pic>
          <p:nvPicPr>
            <p:cNvPr id="2072" name="Picture 24" descr="Meet the Twitches (Teacup House #1): Amazon.co.uk: Hayley Scott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65" y="1476719"/>
              <a:ext cx="1607670" cy="234648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Claude: Lights! Camera! Action!: Amazon.co.uk: Alex T. Smith ...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091" y="1465937"/>
              <a:ext cx="1675959" cy="237052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247373" y="3591867"/>
              <a:ext cx="1010529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Year 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98392" y="1555569"/>
            <a:ext cx="3297334" cy="2520104"/>
            <a:chOff x="3858837" y="1441095"/>
            <a:chExt cx="3297334" cy="2520104"/>
          </a:xfrm>
        </p:grpSpPr>
        <p:pic>
          <p:nvPicPr>
            <p:cNvPr id="2066" name="Picture 18" descr="The Land of Roar (Land of Roar 1): Amazon.co.uk: McLachlan, Jenny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255" y="1441095"/>
              <a:ext cx="1535916" cy="238211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Ariki and the Island of Wonders: Amazon.co.uk: Nicola Davies ...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837" y="1456237"/>
              <a:ext cx="1624509" cy="236696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024844" y="3591867"/>
              <a:ext cx="1010529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Year 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756828" y="1543148"/>
            <a:ext cx="3253284" cy="2566411"/>
            <a:chOff x="7545784" y="1394788"/>
            <a:chExt cx="3253284" cy="2566411"/>
          </a:xfrm>
        </p:grpSpPr>
        <p:pic>
          <p:nvPicPr>
            <p:cNvPr id="2050" name="Picture 2" descr="The Wizards of Once: Book 1 - The Wizards of Once (Paperback)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784" y="1394788"/>
              <a:ext cx="1554089" cy="238174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The Boy Who Grew Dragons The Boy Who Grew Dragons 1: Amazon.co.uk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6782" y="1394788"/>
              <a:ext cx="1562286" cy="239933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8656268" y="3591867"/>
              <a:ext cx="1010529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Year 3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49344" y="6433963"/>
            <a:ext cx="101052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04313" y="6432217"/>
            <a:ext cx="101052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99583" y="6410847"/>
            <a:ext cx="101052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52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210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College Town Juniors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Startup</dc:creator>
  <cp:lastModifiedBy>Anne Duncan</cp:lastModifiedBy>
  <cp:revision>13</cp:revision>
  <dcterms:created xsi:type="dcterms:W3CDTF">2020-04-22T11:42:36Z</dcterms:created>
  <dcterms:modified xsi:type="dcterms:W3CDTF">2020-06-29T12:54:32Z</dcterms:modified>
</cp:coreProperties>
</file>