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5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16673-16C0-48B7-985B-46061EE9206D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C1DCA-7064-4B8C-B96E-5347F08DA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54" y="165300"/>
            <a:ext cx="1061753" cy="1008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6513" y="1241408"/>
            <a:ext cx="1499779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About 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768" y="4569588"/>
            <a:ext cx="233107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and Changing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134" y="1226011"/>
            <a:ext cx="207296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Once Upon a Time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8394" y="1226011"/>
            <a:ext cx="215201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the World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5209" y="4557917"/>
            <a:ext cx="117119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2505" y="330343"/>
            <a:ext cx="72765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Reception - Reading across the curriculum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11495" y="4569588"/>
            <a:ext cx="176208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Love to Read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1386" t="1628" r="1729" b="3875"/>
          <a:stretch/>
        </p:blipFill>
        <p:spPr>
          <a:xfrm>
            <a:off x="4608998" y="1708118"/>
            <a:ext cx="3625671" cy="12869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178" t="6507" r="1326" b="3481"/>
          <a:stretch/>
        </p:blipFill>
        <p:spPr>
          <a:xfrm>
            <a:off x="4611265" y="2951038"/>
            <a:ext cx="3623404" cy="12582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8" name="Picture 4" descr="Giraffes Can't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67" y="5080274"/>
            <a:ext cx="1174986" cy="14454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nkey Puz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04" y="5078915"/>
            <a:ext cx="1158596" cy="14468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otion in the Oce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0" y="5078916"/>
            <a:ext cx="1140604" cy="14557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umble in the Jung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60" y="5083168"/>
            <a:ext cx="1147391" cy="14425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Very Hungry Caterpilla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72" y="5109084"/>
            <a:ext cx="2004898" cy="1447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mages-na.ssl-images-amazon.com/images/I/51okfhbKvLL._SY393_BO1,204,203,200_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/>
          <a:stretch/>
        </p:blipFill>
        <p:spPr bwMode="auto">
          <a:xfrm>
            <a:off x="1205915" y="5109902"/>
            <a:ext cx="1436906" cy="14468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Queen's Hat: (The Queen Collection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01" y="1729465"/>
            <a:ext cx="1364132" cy="139565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Great Chapatti Chase: Band 10/White (Collins Big Cat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00" y="1729465"/>
            <a:ext cx="937622" cy="13390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images-na.ssl-images-amazon.com/images/I/51J8736NY3L._SX342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39" y="2883422"/>
            <a:ext cx="974156" cy="134229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mages-na.ssl-images-amazon.com/images/I/51w5d636kyL._SX447_BO1,204,203,200_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62" y="2897750"/>
            <a:ext cx="1192517" cy="13279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he Magic Paintbrus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65" y="2897748"/>
            <a:ext cx="1047738" cy="13279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mages-na.ssl-images-amazon.com/images/I/51RT1wpk54L._SY498_BO1,204,203,200_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77" y="1723159"/>
            <a:ext cx="1256894" cy="125689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images-na.ssl-images-amazon.com/images/I/51iYvRhksnL._SX377_BO1,204,203,200_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7" y="5109084"/>
            <a:ext cx="1116509" cy="1447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61ZNQN14AbL._SX445_BO1,204,203,200_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4" y="2966239"/>
            <a:ext cx="1208490" cy="130477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images-na.ssl-images-amazon.com/images/I/61vrf-ko9tL._SX399_BO1,204,203,200_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9" y="1729465"/>
            <a:ext cx="1312793" cy="16077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images-na.ssl-images-amazon.com/images/I/A1+C+9CMFDL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/>
          <a:stretch/>
        </p:blipFill>
        <p:spPr bwMode="auto">
          <a:xfrm>
            <a:off x="780384" y="2966239"/>
            <a:ext cx="1315200" cy="13047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n the Way Home: Amazon.co.uk: Murphy, Jill: Books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7008"/>
          <a:stretch/>
        </p:blipFill>
        <p:spPr bwMode="auto">
          <a:xfrm>
            <a:off x="10492542" y="5154980"/>
            <a:ext cx="1514291" cy="13707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osie's Walk (Classic Board Books): Amazon.co.uk: Hutchins, Pat ...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/>
          <a:stretch/>
        </p:blipFill>
        <p:spPr bwMode="auto">
          <a:xfrm>
            <a:off x="8875862" y="5154980"/>
            <a:ext cx="1706697" cy="137376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9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Startup</dc:creator>
  <cp:lastModifiedBy>Anne Duncan</cp:lastModifiedBy>
  <cp:revision>30</cp:revision>
  <cp:lastPrinted>2020-06-09T13:25:42Z</cp:lastPrinted>
  <dcterms:created xsi:type="dcterms:W3CDTF">2020-05-11T18:38:59Z</dcterms:created>
  <dcterms:modified xsi:type="dcterms:W3CDTF">2020-06-22T09:34:14Z</dcterms:modified>
</cp:coreProperties>
</file>