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2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5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5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5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3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1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254" y="165300"/>
            <a:ext cx="1061753" cy="1008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574" y="1211488"/>
            <a:ext cx="1895146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Flight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745" y="4188032"/>
            <a:ext cx="182439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Kingdom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7428" y="1211488"/>
            <a:ext cx="199349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Home and Abroad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3285" y="4149506"/>
            <a:ext cx="123769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Explorers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6628" y="1212234"/>
            <a:ext cx="1238626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Windsor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9643" y="4188032"/>
            <a:ext cx="2445004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Continents and Oceans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220184" y="1718551"/>
            <a:ext cx="1311823" cy="17187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452505" y="330343"/>
            <a:ext cx="727656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 2 – Reading across the curriculum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2542658" y="1718551"/>
            <a:ext cx="1657750" cy="17184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Picture 22"/>
          <p:cNvPicPr/>
          <p:nvPr/>
        </p:nvPicPr>
        <p:blipFill>
          <a:blip r:embed="rId5"/>
          <a:stretch>
            <a:fillRect/>
          </a:stretch>
        </p:blipFill>
        <p:spPr>
          <a:xfrm>
            <a:off x="1383484" y="1718552"/>
            <a:ext cx="1294990" cy="17184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" name="Picture 24" descr="The Queen's Castle at Windsor - 978178551215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44" y="1749757"/>
            <a:ext cx="1235098" cy="1766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6" name="Picture 25" descr="https://images-na.ssl-images-amazon.com/images/I/61CDS4E0DYL._SX392_BO1,204,203,200_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673" y="1757576"/>
            <a:ext cx="1235098" cy="17584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7" name="Picture 26" descr="https://images-na.ssl-images-amazon.com/images/I/71sz8NRlpV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9" y="4753206"/>
            <a:ext cx="1320571" cy="17187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3" name="Picture 2" descr="https://images-na.ssl-images-amazon.com/images/I/61+QWvek+NL._SX409_BO1,204,203,200_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/>
          <a:stretch/>
        </p:blipFill>
        <p:spPr bwMode="auto">
          <a:xfrm>
            <a:off x="3906230" y="4710361"/>
            <a:ext cx="1350843" cy="178277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mages-na.ssl-images-amazon.com/images/I/61YIiT-TOHL._SX403_BO1,204,203,200_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/>
          <a:stretch/>
        </p:blipFill>
        <p:spPr bwMode="auto">
          <a:xfrm>
            <a:off x="5095566" y="4711960"/>
            <a:ext cx="1328535" cy="177283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ttps://images-na.ssl-images-amazon.com/images/I/910QwceW-WL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3" y="4729478"/>
            <a:ext cx="1295932" cy="1742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" name="Picture 2" descr="https://images-na.ssl-images-amazon.com/images/I/514gtREY6gL._SX409_BO1,204,203,200_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r="4562"/>
          <a:stretch/>
        </p:blipFill>
        <p:spPr bwMode="auto">
          <a:xfrm>
            <a:off x="6364174" y="4715747"/>
            <a:ext cx="1326524" cy="178277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51trD6JS1OL._SX492_BO1,204,203,200_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78" y="1718551"/>
            <a:ext cx="1694627" cy="17686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s-na.ssl-images-amazon.com/images/I/51n5XCzEGqL._SX390_BO1,204,203,200_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22" y="1701209"/>
            <a:ext cx="1389846" cy="179660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otsam: Amazon.co.uk: Wiesner, David: Books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9138"/>
          <a:stretch/>
        </p:blipFill>
        <p:spPr bwMode="auto">
          <a:xfrm>
            <a:off x="9326883" y="4729477"/>
            <a:ext cx="1441314" cy="17424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ps of the World's Oceans: An Illustrated Children's Atlas to the Seas and all the Creatures and Plants that Live There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4"/>
          <a:stretch/>
        </p:blipFill>
        <p:spPr bwMode="auto">
          <a:xfrm>
            <a:off x="10779618" y="4729477"/>
            <a:ext cx="1120462" cy="17553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ragons at Crumbling Castle: And Other Storie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66" y="1749757"/>
            <a:ext cx="1151503" cy="17690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nfo Buzz: Geography: The United Kingdom: (Info Buzz: Geography)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526" y="4747568"/>
            <a:ext cx="1497141" cy="17281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9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College Town Juniors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Startup</dc:creator>
  <cp:lastModifiedBy>Anne Duncan</cp:lastModifiedBy>
  <cp:revision>14</cp:revision>
  <dcterms:created xsi:type="dcterms:W3CDTF">2020-05-11T18:38:59Z</dcterms:created>
  <dcterms:modified xsi:type="dcterms:W3CDTF">2020-06-11T15:08:23Z</dcterms:modified>
</cp:coreProperties>
</file>