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5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54" y="165300"/>
            <a:ext cx="1061753" cy="100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443" y="1266080"/>
            <a:ext cx="231895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to Greece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975" y="4188032"/>
            <a:ext cx="289045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Counties and Cities in the UK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5982" y="1266080"/>
            <a:ext cx="199349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Ancient Greeks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4340" y="4188032"/>
            <a:ext cx="238211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Ancient Egyptians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400" y="1266826"/>
            <a:ext cx="27431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Bronze, Stone and Iron Age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8939" y="4188032"/>
            <a:ext cx="163133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 map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2505" y="330343"/>
            <a:ext cx="727656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 3 – Reading across the curriculum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858918" y="1694542"/>
            <a:ext cx="1140144" cy="1831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 rotWithShape="1">
          <a:blip r:embed="rId4"/>
          <a:srcRect l="-382" t="4875" r="-1"/>
          <a:stretch/>
        </p:blipFill>
        <p:spPr>
          <a:xfrm>
            <a:off x="4482811" y="1745703"/>
            <a:ext cx="1397037" cy="17968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 descr="https://images-na.ssl-images-amazon.com/images/I/51zB4Ktx60L._SX391_BO1,204,203,200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38" y="1735336"/>
            <a:ext cx="1200955" cy="1794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5" name="Picture 14" descr="https://images-na.ssl-images-amazon.com/images/I/61XN00M68YL._SY484_BO1,204,203,200_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3"/>
          <a:stretch/>
        </p:blipFill>
        <p:spPr bwMode="auto">
          <a:xfrm>
            <a:off x="8209648" y="1735336"/>
            <a:ext cx="1411504" cy="17535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https://images-na.ssl-images-amazon.com/images/I/61GHgPgjwjL._SX490_BO1,204,203,200_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79" y="1735336"/>
            <a:ext cx="1356117" cy="1766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7" name="Picture 16" descr="Changes in Britain from the Stone Age to the Iron Age - 97814062911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296" y="1735336"/>
            <a:ext cx="1210790" cy="1766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" name="Picture 18" descr="The Big Book of the UK - 978024138260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1" y="4707383"/>
            <a:ext cx="1343542" cy="18266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" name="Picture 19" descr="Maps of the United Kingdom - 978178603025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83" y="4707383"/>
            <a:ext cx="1354641" cy="18266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1" name="Picture 20" descr="Meet the Ancient Egyptians - 978178741036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85" y="4707383"/>
            <a:ext cx="1564961" cy="1836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2" name="Picture 21" descr="The Time-Travelling Cat and the Egyptian Goddess - 978178344573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49" y="4709895"/>
            <a:ext cx="1273977" cy="1836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" name="Picture 22" descr="Everything: Ancient Egypt - 978000826780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69" y="4697016"/>
            <a:ext cx="1478184" cy="1836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https://images-na.ssl-images-amazon.com/images/I/5149vKoGwHL._SX346_BO1,204,203,200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4" y="1696699"/>
            <a:ext cx="1275984" cy="18296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-na.ssl-images-amazon.com/images/I/B1wG1WKniq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02" y="4707383"/>
            <a:ext cx="1853300" cy="18533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ages-na.ssl-images-amazon.com/images/I/51njpYl88YL._SX327_BO1,204,203,200_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35" y="4697016"/>
            <a:ext cx="1213570" cy="186366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9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31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Startup</dc:creator>
  <cp:lastModifiedBy>Anne Duncan</cp:lastModifiedBy>
  <cp:revision>25</cp:revision>
  <dcterms:created xsi:type="dcterms:W3CDTF">2020-05-11T18:38:59Z</dcterms:created>
  <dcterms:modified xsi:type="dcterms:W3CDTF">2020-06-11T15:10:48Z</dcterms:modified>
</cp:coreProperties>
</file>