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16673-16C0-48B7-985B-46061EE9206D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C1DCA-7064-4B8C-B96E-5347F08DA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1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16673-16C0-48B7-985B-46061EE9206D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C1DCA-7064-4B8C-B96E-5347F08DA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04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16673-16C0-48B7-985B-46061EE9206D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C1DCA-7064-4B8C-B96E-5347F08DA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022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16673-16C0-48B7-985B-46061EE9206D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C1DCA-7064-4B8C-B96E-5347F08DA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552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16673-16C0-48B7-985B-46061EE9206D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C1DCA-7064-4B8C-B96E-5347F08DA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659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16673-16C0-48B7-985B-46061EE9206D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C1DCA-7064-4B8C-B96E-5347F08DA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03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16673-16C0-48B7-985B-46061EE9206D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C1DCA-7064-4B8C-B96E-5347F08DA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559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16673-16C0-48B7-985B-46061EE9206D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C1DCA-7064-4B8C-B96E-5347F08DA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249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16673-16C0-48B7-985B-46061EE9206D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C1DCA-7064-4B8C-B96E-5347F08DA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872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16673-16C0-48B7-985B-46061EE9206D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C1DCA-7064-4B8C-B96E-5347F08DA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636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16673-16C0-48B7-985B-46061EE9206D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C1DCA-7064-4B8C-B96E-5347F08DA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614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616673-16C0-48B7-985B-46061EE9206D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BC1DCA-7064-4B8C-B96E-5347F08DA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852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" Type="http://schemas.openxmlformats.org/officeDocument/2006/relationships/image" Target="../media/image1.jpeg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19" Type="http://schemas.openxmlformats.org/officeDocument/2006/relationships/image" Target="../media/image18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152" y="99152"/>
            <a:ext cx="11986352" cy="6676222"/>
          </a:xfrm>
          <a:prstGeom prst="rect">
            <a:avLst/>
          </a:prstGeom>
          <a:noFill/>
          <a:ln w="952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5254" y="165300"/>
            <a:ext cx="1061753" cy="10083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77379" y="1266080"/>
            <a:ext cx="1895146" cy="33855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Reading a Map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5745" y="4188032"/>
            <a:ext cx="1824397" cy="33855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 Environment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61610" y="1266080"/>
            <a:ext cx="2176372" cy="33855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 Ancient Romans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07424" y="4188032"/>
            <a:ext cx="1237697" cy="33855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 Tudors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63967" y="1266826"/>
            <a:ext cx="3294487" cy="33780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Anglo Saxons, Scots and Vikings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686800" y="4188032"/>
            <a:ext cx="3294486" cy="33855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What is our place within Europe?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/>
          <p:nvPr/>
        </p:nvPicPr>
        <p:blipFill rotWithShape="1">
          <a:blip r:embed="rId3"/>
          <a:srcRect r="10386"/>
          <a:stretch/>
        </p:blipFill>
        <p:spPr>
          <a:xfrm>
            <a:off x="6539644" y="1918004"/>
            <a:ext cx="1311853" cy="166521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8" name="TextBox 17"/>
          <p:cNvSpPr txBox="1"/>
          <p:nvPr/>
        </p:nvSpPr>
        <p:spPr>
          <a:xfrm>
            <a:off x="2452505" y="330343"/>
            <a:ext cx="7276563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smtClean="0">
                <a:latin typeface="Arial" panose="020B0604020202020204" pitchFamily="34" charset="0"/>
                <a:cs typeface="Arial" panose="020B0604020202020204" pitchFamily="34" charset="0"/>
              </a:rPr>
              <a:t>Year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sz="28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– Reading across the curriculum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19"/>
          <a:stretch/>
        </p:blipFill>
        <p:spPr>
          <a:xfrm>
            <a:off x="5146816" y="1921638"/>
            <a:ext cx="1378157" cy="166158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3" name="Picture 12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552" y="1915421"/>
            <a:ext cx="1326431" cy="16678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5" name="Picture 14" descr="https://images-na.ssl-images-amazon.com/images/I/51umgs10giL._SX399_BO1,204,203,200_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1199" y="1881302"/>
            <a:ext cx="1189866" cy="166375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16" name="Picture 15" descr="Beowulf - 9781406348873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1031" y="1884749"/>
            <a:ext cx="1071538" cy="166146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17" name="Picture 16" descr="Newpapers from History: Anglo-Saxon Times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1388" y="1880314"/>
            <a:ext cx="1176489" cy="165231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19" name="Picture 18" descr="Ecographics: Climate Change - 9781445165721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88" y="4914635"/>
            <a:ext cx="1219545" cy="169407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1030" name="Picture 6" descr="https://images-na.ssl-images-amazon.com/images/I/51Z+TezgATL._SX438_BO1,204,203,200_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793" y="4914635"/>
            <a:ext cx="1498721" cy="1679348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https://images-na.ssl-images-amazon.com/images/I/71WThbIo+DL.jp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995" y="4914635"/>
            <a:ext cx="1327036" cy="169407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21" name="Picture 20" descr="You Wouldn't Want to be Married to Henry VIII! - 9781909645271"/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529" y="4927958"/>
            <a:ext cx="1323905" cy="166158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23" name="Picture 22" descr="https://images-na.ssl-images-amazon.com/images/I/516nDTwre2L._SX399_BO1,204,203,200_.jpg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7174" y="4927958"/>
            <a:ext cx="1237147" cy="166158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24" name="Picture 6" descr="https://images-na.ssl-images-amazon.com/images/I/51WczknWIYL._SX423_BO1,204,203,200_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5337" y="4889338"/>
            <a:ext cx="1458183" cy="1703092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images-na.ssl-images-amazon.com/images/I/51rCdEVNi8L._SX378_BO1,204,203,200_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2568" y="4889338"/>
            <a:ext cx="1296944" cy="1703092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mages-na.ssl-images-amazon.com/images/I/514vrGoniuL._SX327_BO1,204,203,200_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7754" y="4876920"/>
            <a:ext cx="1131067" cy="1727928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The Famous Five: Five on a Treasure Island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08" y="1880314"/>
            <a:ext cx="1159358" cy="1716383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https://images-na.ssl-images-amazon.com/images/I/51kSEbm5cPL._SX361_BO1,204,203,200_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637" y="1880314"/>
            <a:ext cx="1264691" cy="1716383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The Queen's Token: A Bloomsbury Reader: (Bloomsbury Readers)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9896" y="4928283"/>
            <a:ext cx="1094971" cy="1661258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98989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6005</TotalTime>
  <Words>31</Words>
  <Application>Microsoft Office PowerPoint</Application>
  <PresentationFormat>Widescreen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College Town Juniors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Natasha Startup</dc:creator>
  <cp:lastModifiedBy>Anne Duncan</cp:lastModifiedBy>
  <cp:revision>24</cp:revision>
  <dcterms:created xsi:type="dcterms:W3CDTF">2020-05-11T18:38:59Z</dcterms:created>
  <dcterms:modified xsi:type="dcterms:W3CDTF">2020-06-11T15:11:25Z</dcterms:modified>
</cp:coreProperties>
</file>