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4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2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5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5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5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4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7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3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14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52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152" y="99152"/>
            <a:ext cx="11986352" cy="6676222"/>
          </a:xfrm>
          <a:prstGeom prst="rect">
            <a:avLst/>
          </a:prstGeom>
          <a:noFill/>
          <a:ln w="952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254" y="165300"/>
            <a:ext cx="1061753" cy="10083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5745" y="1266080"/>
            <a:ext cx="1895146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Stuarts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48999" y="1250039"/>
            <a:ext cx="2382112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UK and North America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1001" y="4252427"/>
            <a:ext cx="1513432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Mayans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886925" y="1266826"/>
            <a:ext cx="2300379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Crime and Punishment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36433" y="4252427"/>
            <a:ext cx="1279145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Rivers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52505" y="330343"/>
            <a:ext cx="7276563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smtClean="0"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Reading across the curriculum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 descr="https://images-na.ssl-images-amazon.com/images/I/51IXVw+vuSL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5105" y="4790737"/>
            <a:ext cx="1449785" cy="17774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pic>
        <p:nvPicPr>
          <p:cNvPr id="1026" name="Picture 2" descr="https://images-na.ssl-images-amazon.com/images/I/6122J0j2aYL._SY401_BO1,204,203,200_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8" r="6104"/>
          <a:stretch/>
        </p:blipFill>
        <p:spPr bwMode="auto">
          <a:xfrm>
            <a:off x="7907628" y="4790737"/>
            <a:ext cx="1571223" cy="177748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Maya, Incas, and Aztecs - 978024131868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643" y="4759183"/>
            <a:ext cx="1616368" cy="180904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pic>
        <p:nvPicPr>
          <p:cNvPr id="1028" name="Picture 4" descr="https://images-na.ssl-images-amazon.com/images/I/51zn-w1Yb8L._SX335_BO1,204,203,200_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007" y="4790737"/>
            <a:ext cx="1200428" cy="177748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images-na.ssl-images-amazon.com/images/I/51e-GYFFLcL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5" r="4041"/>
          <a:stretch/>
        </p:blipFill>
        <p:spPr bwMode="auto">
          <a:xfrm>
            <a:off x="10707616" y="1906393"/>
            <a:ext cx="1191628" cy="1904312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images-na.ssl-images-amazon.com/images/I/613oGdftY2L._SX344_BO1,204,203,200_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196" y="4759182"/>
            <a:ext cx="1393043" cy="180904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-na.ssl-images-amazon.com/images/I/61EfFQpBPbL._SX396_BO1,204,203,200_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296" y="4759182"/>
            <a:ext cx="1442883" cy="180904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images-na.ssl-images-amazon.com/images/I/61irFYM7AiL._SX398_BO1,204,203,200_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1"/>
          <a:stretch/>
        </p:blipFill>
        <p:spPr bwMode="auto">
          <a:xfrm>
            <a:off x="8207060" y="1911927"/>
            <a:ext cx="1243915" cy="189877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images-na.ssl-images-amazon.com/images/I/816HrMS+5tL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3375" y="1906393"/>
            <a:ext cx="1240775" cy="1904312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images-na.ssl-images-amazon.com/images/I/B190RCCUIlS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194" y="1893514"/>
            <a:ext cx="1513790" cy="1950464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images-na.ssl-images-amazon.com/images/I/71Lx4s6GVQL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073" y="1893514"/>
            <a:ext cx="1492105" cy="1950464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Black Powde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969" y="1837270"/>
            <a:ext cx="1323932" cy="2039672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Usborne History of Britain: Tudors and Stuarts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0"/>
          <a:stretch/>
        </p:blipFill>
        <p:spPr bwMode="auto">
          <a:xfrm>
            <a:off x="309091" y="1847570"/>
            <a:ext cx="1387789" cy="2029372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images-na.ssl-images-amazon.com/images/I/518yvx4xt1L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020" y="1837269"/>
            <a:ext cx="1329340" cy="204513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898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5995</TotalTime>
  <Words>19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College Town Juniors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Natasha Startup</dc:creator>
  <cp:lastModifiedBy>Anne Duncan</cp:lastModifiedBy>
  <cp:revision>25</cp:revision>
  <dcterms:created xsi:type="dcterms:W3CDTF">2020-05-11T18:38:59Z</dcterms:created>
  <dcterms:modified xsi:type="dcterms:W3CDTF">2020-06-11T15:12:13Z</dcterms:modified>
</cp:coreProperties>
</file>