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2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5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5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5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7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3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1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5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152" y="99152"/>
            <a:ext cx="11986352" cy="6676222"/>
          </a:xfrm>
          <a:prstGeom prst="rect">
            <a:avLst/>
          </a:prstGeom>
          <a:noFill/>
          <a:ln w="952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254" y="165300"/>
            <a:ext cx="1061753" cy="10083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5745" y="1266080"/>
            <a:ext cx="1895146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Life During WW2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2070" y="4141147"/>
            <a:ext cx="1824397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Life Since 1940s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2561" y="1266080"/>
            <a:ext cx="1993492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Reading a Map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13448" y="4188032"/>
            <a:ext cx="2336392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Earliest Civilisations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81114" y="1266826"/>
            <a:ext cx="343712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Mountains, Volcanoes and Earthquakes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52505" y="330343"/>
            <a:ext cx="727656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Reading across the curriculum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/>
          <p:nvPr/>
        </p:nvPicPr>
        <p:blipFill rotWithShape="1">
          <a:blip r:embed="rId3"/>
          <a:srcRect l="3071" t="2293" r="6492" b="4184"/>
          <a:stretch/>
        </p:blipFill>
        <p:spPr>
          <a:xfrm>
            <a:off x="307460" y="1934783"/>
            <a:ext cx="1209363" cy="181686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6" name="Picture 15" descr="Everything: Volcanoes and Earthquakes - 97800082678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644" y="1962020"/>
            <a:ext cx="1332517" cy="17896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3" name="Picture 12"/>
          <p:cNvPicPr/>
          <p:nvPr/>
        </p:nvPicPr>
        <p:blipFill rotWithShape="1">
          <a:blip r:embed="rId5"/>
          <a:srcRect l="4610" t="3981" r="5610" b="2134"/>
          <a:stretch/>
        </p:blipFill>
        <p:spPr>
          <a:xfrm>
            <a:off x="1503139" y="1934783"/>
            <a:ext cx="1247999" cy="181686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4" name="Picture 13"/>
          <p:cNvPicPr/>
          <p:nvPr/>
        </p:nvPicPr>
        <p:blipFill rotWithShape="1">
          <a:blip r:embed="rId6"/>
          <a:srcRect l="4766" t="4881" r="6916" b="3723"/>
          <a:stretch/>
        </p:blipFill>
        <p:spPr>
          <a:xfrm>
            <a:off x="2660601" y="1934783"/>
            <a:ext cx="1286216" cy="181686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0" name="Picture 19" descr="Decades Discussion Cards 70s/80s - 978190930108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8670">
            <a:off x="3201861" y="4642662"/>
            <a:ext cx="1378147" cy="1687913"/>
          </a:xfrm>
          <a:prstGeom prst="rect">
            <a:avLst/>
          </a:prstGeom>
          <a:noFill/>
          <a:ln w="19050">
            <a:noFill/>
          </a:ln>
        </p:spPr>
      </p:pic>
      <p:pic>
        <p:nvPicPr>
          <p:cNvPr id="15" name="Picture 14" descr="https://images-na.ssl-images-amazon.com/images/I/51mWmliqldL._SX324_BO1,204,203,200_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570" y="1962020"/>
            <a:ext cx="1310768" cy="17896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22" name="Picture 4" descr="https://images-na.ssl-images-amazon.com/images/I/71G94vWgfN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315" y="4761117"/>
            <a:ext cx="1338405" cy="169633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The Nostalgia Nerd's Retro Tech - 9781781575703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31" y="4736598"/>
            <a:ext cx="1301752" cy="16879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7" name="Picture 16" descr="Expedition Diaries: Himalayan Mountains Illustrated edition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0412" y="1962019"/>
            <a:ext cx="1256065" cy="17896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028" name="Picture 4" descr="https://images-na.ssl-images-amazon.com/images/I/51STjk0CkhL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765" y="4761119"/>
            <a:ext cx="2125727" cy="169633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images-na.ssl-images-amazon.com/images/I/61DLxR1Ka0L._SX394_BO1,204,203,200_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4704" y="4761119"/>
            <a:ext cx="1346186" cy="169633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Firework Maker's Daughter: Amazon.co.uk: Pullman, Philip: Book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270" y="4761118"/>
            <a:ext cx="1132864" cy="169633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images-na.ssl-images-amazon.com/images/I/518BZS-aGTL._SX312_BO1,204,203,200_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288" y="1921903"/>
            <a:ext cx="1151382" cy="182974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s://images-na.ssl-images-amazon.com/images/I/51HzcA0BJlL._SX298_BO1,204,203,200_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739" y="1921902"/>
            <a:ext cx="1212973" cy="182974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images-na.ssl-images-amazon.com/images/I/51RW5YH3HjL._SX398_BO1,204,203,200_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536" y="4736598"/>
            <a:ext cx="1357065" cy="168791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898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5993</TotalTime>
  <Words>23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Startup</dc:creator>
  <cp:lastModifiedBy>Anne Duncan</cp:lastModifiedBy>
  <cp:revision>27</cp:revision>
  <dcterms:created xsi:type="dcterms:W3CDTF">2020-05-11T18:38:59Z</dcterms:created>
  <dcterms:modified xsi:type="dcterms:W3CDTF">2020-06-11T15:12:35Z</dcterms:modified>
</cp:coreProperties>
</file>