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4"/>
    <p:sldMasterId id="2147483731" r:id="rId5"/>
  </p:sldMasterIdLst>
  <p:notesMasterIdLst>
    <p:notesMasterId r:id="rId15"/>
  </p:notesMasterIdLst>
  <p:sldIdLst>
    <p:sldId id="1387" r:id="rId6"/>
    <p:sldId id="1393" r:id="rId7"/>
    <p:sldId id="1394" r:id="rId8"/>
    <p:sldId id="1389" r:id="rId9"/>
    <p:sldId id="1395" r:id="rId10"/>
    <p:sldId id="1392" r:id="rId11"/>
    <p:sldId id="1391" r:id="rId12"/>
    <p:sldId id="1397" r:id="rId13"/>
    <p:sldId id="1396" r:id="rId1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2">
          <p15:clr>
            <a:srgbClr val="A4A3A4"/>
          </p15:clr>
        </p15:guide>
        <p15:guide id="2" pos="6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Campbell" initials="GC" lastIdx="12" clrIdx="0"/>
  <p:cmAuthor id="1" name="Edward Durkin" initials="ED" lastIdx="2" clrIdx="1"/>
  <p:cmAuthor id="2" name="Sharon Jones" initials="SJ" lastIdx="1" clrIdx="2">
    <p:extLst>
      <p:ext uri="{19B8F6BF-5375-455C-9EA6-DF929625EA0E}">
        <p15:presenceInfo xmlns:p15="http://schemas.microsoft.com/office/powerpoint/2012/main" userId="S::Sharon.Jones@bracknell-forest.gov.uk::59ec29cd-3d9d-42ef-a219-c5cf573f50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F6"/>
    <a:srgbClr val="C1FFDD"/>
    <a:srgbClr val="6D205B"/>
    <a:srgbClr val="E46C0A"/>
    <a:srgbClr val="FEF2E8"/>
    <a:srgbClr val="FDDFC7"/>
    <a:srgbClr val="CCFFFF"/>
    <a:srgbClr val="6C2C00"/>
    <a:srgbClr val="FF6600"/>
    <a:srgbClr val="F1B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4C605-1F10-4709-8F0F-356C13322077}" v="1" dt="2021-09-06T08:41:58.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376" y="126"/>
      </p:cViewPr>
      <p:guideLst>
        <p:guide orient="horz" pos="622"/>
        <p:guide pos="68"/>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arton" userId="218ec55e-c7f8-4306-bf3b-8061be1b9a2f" providerId="ADAL" clId="{979113DC-2732-47F2-8A44-C9B9266BB9D5}"/>
    <pc:docChg chg="custSel addSld modSld sldOrd">
      <pc:chgData name="Claire Garton" userId="218ec55e-c7f8-4306-bf3b-8061be1b9a2f" providerId="ADAL" clId="{979113DC-2732-47F2-8A44-C9B9266BB9D5}" dt="2021-08-10T16:59:28.262" v="2224"/>
      <pc:docMkLst>
        <pc:docMk/>
      </pc:docMkLst>
      <pc:sldChg chg="addSp delSp modSp mod">
        <pc:chgData name="Claire Garton" userId="218ec55e-c7f8-4306-bf3b-8061be1b9a2f" providerId="ADAL" clId="{979113DC-2732-47F2-8A44-C9B9266BB9D5}" dt="2021-08-10T16:42:52.003" v="2222" actId="20577"/>
        <pc:sldMkLst>
          <pc:docMk/>
          <pc:sldMk cId="3885135357" sldId="1389"/>
        </pc:sldMkLst>
        <pc:spChg chg="add del mod">
          <ac:chgData name="Claire Garton" userId="218ec55e-c7f8-4306-bf3b-8061be1b9a2f" providerId="ADAL" clId="{979113DC-2732-47F2-8A44-C9B9266BB9D5}" dt="2021-08-10T12:06:56.710" v="60"/>
          <ac:spMkLst>
            <pc:docMk/>
            <pc:sldMk cId="3885135357" sldId="1389"/>
            <ac:spMk id="2" creationId="{412B20FC-624C-4DC5-B010-8408049ED59B}"/>
          </ac:spMkLst>
        </pc:spChg>
        <pc:spChg chg="add mod">
          <ac:chgData name="Claire Garton" userId="218ec55e-c7f8-4306-bf3b-8061be1b9a2f" providerId="ADAL" clId="{979113DC-2732-47F2-8A44-C9B9266BB9D5}" dt="2021-08-10T16:42:52.003" v="2222" actId="20577"/>
          <ac:spMkLst>
            <pc:docMk/>
            <pc:sldMk cId="3885135357" sldId="1389"/>
            <ac:spMk id="3" creationId="{159A9DCD-4937-4E1C-99B9-F88D2910B8DF}"/>
          </ac:spMkLst>
        </pc:spChg>
      </pc:sldChg>
      <pc:sldChg chg="addSp modSp add mod ord">
        <pc:chgData name="Claire Garton" userId="218ec55e-c7f8-4306-bf3b-8061be1b9a2f" providerId="ADAL" clId="{979113DC-2732-47F2-8A44-C9B9266BB9D5}" dt="2021-08-10T16:59:28.262" v="2224"/>
        <pc:sldMkLst>
          <pc:docMk/>
          <pc:sldMk cId="2483778457" sldId="1393"/>
        </pc:sldMkLst>
        <pc:spChg chg="mod">
          <ac:chgData name="Claire Garton" userId="218ec55e-c7f8-4306-bf3b-8061be1b9a2f" providerId="ADAL" clId="{979113DC-2732-47F2-8A44-C9B9266BB9D5}" dt="2021-08-10T12:01:25.913" v="55" actId="20577"/>
          <ac:spMkLst>
            <pc:docMk/>
            <pc:sldMk cId="2483778457" sldId="1393"/>
            <ac:spMk id="5" creationId="{F2D63246-E41C-4CC3-8A84-657F4267F3F4}"/>
          </ac:spMkLst>
        </pc:spChg>
        <pc:picChg chg="add mod">
          <ac:chgData name="Claire Garton" userId="218ec55e-c7f8-4306-bf3b-8061be1b9a2f" providerId="ADAL" clId="{979113DC-2732-47F2-8A44-C9B9266BB9D5}" dt="2021-08-10T13:59:42.543" v="1681" actId="14100"/>
          <ac:picMkLst>
            <pc:docMk/>
            <pc:sldMk cId="2483778457" sldId="1393"/>
            <ac:picMk id="9" creationId="{5F9C1B10-FCAC-4158-A489-617D2AE51F70}"/>
          </ac:picMkLst>
        </pc:picChg>
      </pc:sldChg>
    </pc:docChg>
  </pc:docChgLst>
  <pc:docChgLst>
    <pc:chgData name="Kellie Williams" userId="c90d9b2d-180d-415e-9fd8-ecbf5bfa0952" providerId="ADAL" clId="{0304C605-1F10-4709-8F0F-356C13322077}"/>
    <pc:docChg chg="undo redo custSel addSld delSld modSld">
      <pc:chgData name="Kellie Williams" userId="c90d9b2d-180d-415e-9fd8-ecbf5bfa0952" providerId="ADAL" clId="{0304C605-1F10-4709-8F0F-356C13322077}" dt="2021-09-06T14:32:42.414" v="4416" actId="20577"/>
      <pc:docMkLst>
        <pc:docMk/>
      </pc:docMkLst>
      <pc:sldChg chg="addSp delSp modSp mod">
        <pc:chgData name="Kellie Williams" userId="c90d9b2d-180d-415e-9fd8-ecbf5bfa0952" providerId="ADAL" clId="{0304C605-1F10-4709-8F0F-356C13322077}" dt="2021-09-06T14:20:52.649" v="4018" actId="113"/>
        <pc:sldMkLst>
          <pc:docMk/>
          <pc:sldMk cId="312334286" sldId="1387"/>
        </pc:sldMkLst>
        <pc:spChg chg="add mod">
          <ac:chgData name="Kellie Williams" userId="c90d9b2d-180d-415e-9fd8-ecbf5bfa0952" providerId="ADAL" clId="{0304C605-1F10-4709-8F0F-356C13322077}" dt="2021-09-06T14:20:52.649" v="4018" actId="113"/>
          <ac:spMkLst>
            <pc:docMk/>
            <pc:sldMk cId="312334286" sldId="1387"/>
            <ac:spMk id="2" creationId="{9440992F-DAB4-4333-AC80-5110FE351769}"/>
          </ac:spMkLst>
        </pc:spChg>
        <pc:spChg chg="del mod">
          <ac:chgData name="Kellie Williams" userId="c90d9b2d-180d-415e-9fd8-ecbf5bfa0952" providerId="ADAL" clId="{0304C605-1F10-4709-8F0F-356C13322077}" dt="2021-09-06T14:14:04.614" v="3176" actId="478"/>
          <ac:spMkLst>
            <pc:docMk/>
            <pc:sldMk cId="312334286" sldId="1387"/>
            <ac:spMk id="3" creationId="{7D14392F-3B83-462B-91F2-A064DD596F8A}"/>
          </ac:spMkLst>
        </pc:spChg>
      </pc:sldChg>
      <pc:sldChg chg="addSp delSp modSp mod">
        <pc:chgData name="Kellie Williams" userId="c90d9b2d-180d-415e-9fd8-ecbf5bfa0952" providerId="ADAL" clId="{0304C605-1F10-4709-8F0F-356C13322077}" dt="2021-09-06T14:21:24.744" v="4021" actId="14100"/>
        <pc:sldMkLst>
          <pc:docMk/>
          <pc:sldMk cId="3885135357" sldId="1389"/>
        </pc:sldMkLst>
        <pc:spChg chg="add mod ord">
          <ac:chgData name="Kellie Williams" userId="c90d9b2d-180d-415e-9fd8-ecbf5bfa0952" providerId="ADAL" clId="{0304C605-1F10-4709-8F0F-356C13322077}" dt="2021-09-06T14:21:24.744" v="4021" actId="14100"/>
          <ac:spMkLst>
            <pc:docMk/>
            <pc:sldMk cId="3885135357" sldId="1389"/>
            <ac:spMk id="2" creationId="{D59A9300-3F57-4253-8EC8-7B44EB5F5D1A}"/>
          </ac:spMkLst>
        </pc:spChg>
        <pc:spChg chg="del mod">
          <ac:chgData name="Kellie Williams" userId="c90d9b2d-180d-415e-9fd8-ecbf5bfa0952" providerId="ADAL" clId="{0304C605-1F10-4709-8F0F-356C13322077}" dt="2021-09-06T14:19:57.482" v="3915" actId="21"/>
          <ac:spMkLst>
            <pc:docMk/>
            <pc:sldMk cId="3885135357" sldId="1389"/>
            <ac:spMk id="3" creationId="{159A9DCD-4937-4E1C-99B9-F88D2910B8DF}"/>
          </ac:spMkLst>
        </pc:spChg>
      </pc:sldChg>
      <pc:sldChg chg="del">
        <pc:chgData name="Kellie Williams" userId="c90d9b2d-180d-415e-9fd8-ecbf5bfa0952" providerId="ADAL" clId="{0304C605-1F10-4709-8F0F-356C13322077}" dt="2021-09-06T08:44:35.254" v="1109" actId="2696"/>
        <pc:sldMkLst>
          <pc:docMk/>
          <pc:sldMk cId="3715232772" sldId="1390"/>
        </pc:sldMkLst>
      </pc:sldChg>
      <pc:sldChg chg="addSp modSp mod">
        <pc:chgData name="Kellie Williams" userId="c90d9b2d-180d-415e-9fd8-ecbf5bfa0952" providerId="ADAL" clId="{0304C605-1F10-4709-8F0F-356C13322077}" dt="2021-09-06T14:26:42.721" v="4314" actId="14100"/>
        <pc:sldMkLst>
          <pc:docMk/>
          <pc:sldMk cId="782615286" sldId="1391"/>
        </pc:sldMkLst>
        <pc:spChg chg="mod">
          <ac:chgData name="Kellie Williams" userId="c90d9b2d-180d-415e-9fd8-ecbf5bfa0952" providerId="ADAL" clId="{0304C605-1F10-4709-8F0F-356C13322077}" dt="2021-09-06T08:28:01.004" v="19" actId="20577"/>
          <ac:spMkLst>
            <pc:docMk/>
            <pc:sldMk cId="782615286" sldId="1391"/>
            <ac:spMk id="5" creationId="{F2D63246-E41C-4CC3-8A84-657F4267F3F4}"/>
          </ac:spMkLst>
        </pc:spChg>
        <pc:spChg chg="add mod">
          <ac:chgData name="Kellie Williams" userId="c90d9b2d-180d-415e-9fd8-ecbf5bfa0952" providerId="ADAL" clId="{0304C605-1F10-4709-8F0F-356C13322077}" dt="2021-09-06T14:26:42.721" v="4314" actId="14100"/>
          <ac:spMkLst>
            <pc:docMk/>
            <pc:sldMk cId="782615286" sldId="1391"/>
            <ac:spMk id="9" creationId="{759128DB-D2E8-4ABA-BFA9-21702D600891}"/>
          </ac:spMkLst>
        </pc:spChg>
      </pc:sldChg>
      <pc:sldChg chg="addSp delSp modSp mod">
        <pc:chgData name="Kellie Williams" userId="c90d9b2d-180d-415e-9fd8-ecbf5bfa0952" providerId="ADAL" clId="{0304C605-1F10-4709-8F0F-356C13322077}" dt="2021-09-06T14:22:10.181" v="4024" actId="20577"/>
        <pc:sldMkLst>
          <pc:docMk/>
          <pc:sldMk cId="828559881" sldId="1392"/>
        </pc:sldMkLst>
        <pc:spChg chg="add del mod">
          <ac:chgData name="Kellie Williams" userId="c90d9b2d-180d-415e-9fd8-ecbf5bfa0952" providerId="ADAL" clId="{0304C605-1F10-4709-8F0F-356C13322077}" dt="2021-09-06T14:22:10.181" v="4024" actId="20577"/>
          <ac:spMkLst>
            <pc:docMk/>
            <pc:sldMk cId="828559881" sldId="1392"/>
            <ac:spMk id="2" creationId="{BCBEA745-0D96-4973-90E2-879A03828A7A}"/>
          </ac:spMkLst>
        </pc:spChg>
      </pc:sldChg>
      <pc:sldChg chg="addSp delSp modSp add mod">
        <pc:chgData name="Kellie Williams" userId="c90d9b2d-180d-415e-9fd8-ecbf5bfa0952" providerId="ADAL" clId="{0304C605-1F10-4709-8F0F-356C13322077}" dt="2021-09-06T14:21:10.824" v="4020" actId="113"/>
        <pc:sldMkLst>
          <pc:docMk/>
          <pc:sldMk cId="455159703" sldId="1393"/>
        </pc:sldMkLst>
        <pc:spChg chg="add mod">
          <ac:chgData name="Kellie Williams" userId="c90d9b2d-180d-415e-9fd8-ecbf5bfa0952" providerId="ADAL" clId="{0304C605-1F10-4709-8F0F-356C13322077}" dt="2021-09-06T14:21:10.824" v="4020" actId="113"/>
          <ac:spMkLst>
            <pc:docMk/>
            <pc:sldMk cId="455159703" sldId="1393"/>
            <ac:spMk id="2" creationId="{CE3B3578-6FE1-4C54-8992-62573BCBB78D}"/>
          </ac:spMkLst>
        </pc:spChg>
        <pc:spChg chg="del">
          <ac:chgData name="Kellie Williams" userId="c90d9b2d-180d-415e-9fd8-ecbf5bfa0952" providerId="ADAL" clId="{0304C605-1F10-4709-8F0F-356C13322077}" dt="2021-09-06T08:45:03.332" v="1127" actId="478"/>
          <ac:spMkLst>
            <pc:docMk/>
            <pc:sldMk cId="455159703" sldId="1393"/>
            <ac:spMk id="3" creationId="{7D14392F-3B83-462B-91F2-A064DD596F8A}"/>
          </ac:spMkLst>
        </pc:spChg>
        <pc:spChg chg="mod">
          <ac:chgData name="Kellie Williams" userId="c90d9b2d-180d-415e-9fd8-ecbf5bfa0952" providerId="ADAL" clId="{0304C605-1F10-4709-8F0F-356C13322077}" dt="2021-09-06T08:44:59.026" v="1126" actId="20577"/>
          <ac:spMkLst>
            <pc:docMk/>
            <pc:sldMk cId="455159703" sldId="1393"/>
            <ac:spMk id="5" creationId="{F2D63246-E41C-4CC3-8A84-657F4267F3F4}"/>
          </ac:spMkLst>
        </pc:spChg>
      </pc:sldChg>
      <pc:sldChg chg="modSp del mod">
        <pc:chgData name="Kellie Williams" userId="c90d9b2d-180d-415e-9fd8-ecbf5bfa0952" providerId="ADAL" clId="{0304C605-1F10-4709-8F0F-356C13322077}" dt="2021-09-06T08:44:29.830" v="1108" actId="2696"/>
        <pc:sldMkLst>
          <pc:docMk/>
          <pc:sldMk cId="2483778457" sldId="1393"/>
        </pc:sldMkLst>
        <pc:picChg chg="mod modCrop">
          <ac:chgData name="Kellie Williams" userId="c90d9b2d-180d-415e-9fd8-ecbf5bfa0952" providerId="ADAL" clId="{0304C605-1F10-4709-8F0F-356C13322077}" dt="2021-09-06T08:28:59.376" v="22" actId="732"/>
          <ac:picMkLst>
            <pc:docMk/>
            <pc:sldMk cId="2483778457" sldId="1393"/>
            <ac:picMk id="9" creationId="{5F9C1B10-FCAC-4158-A489-617D2AE51F70}"/>
          </ac:picMkLst>
        </pc:picChg>
      </pc:sldChg>
      <pc:sldChg chg="addSp delSp modSp add mod">
        <pc:chgData name="Kellie Williams" userId="c90d9b2d-180d-415e-9fd8-ecbf5bfa0952" providerId="ADAL" clId="{0304C605-1F10-4709-8F0F-356C13322077}" dt="2021-09-06T14:10:01.368" v="2930" actId="1038"/>
        <pc:sldMkLst>
          <pc:docMk/>
          <pc:sldMk cId="2447326620" sldId="1394"/>
        </pc:sldMkLst>
        <pc:spChg chg="del">
          <ac:chgData name="Kellie Williams" userId="c90d9b2d-180d-415e-9fd8-ecbf5bfa0952" providerId="ADAL" clId="{0304C605-1F10-4709-8F0F-356C13322077}" dt="2021-09-06T08:50:37.942" v="1993" actId="21"/>
          <ac:spMkLst>
            <pc:docMk/>
            <pc:sldMk cId="2447326620" sldId="1394"/>
            <ac:spMk id="2" creationId="{CE3B3578-6FE1-4C54-8992-62573BCBB78D}"/>
          </ac:spMkLst>
        </pc:spChg>
        <pc:spChg chg="mod">
          <ac:chgData name="Kellie Williams" userId="c90d9b2d-180d-415e-9fd8-ecbf5bfa0952" providerId="ADAL" clId="{0304C605-1F10-4709-8F0F-356C13322077}" dt="2021-09-06T08:50:33.058" v="1992" actId="20577"/>
          <ac:spMkLst>
            <pc:docMk/>
            <pc:sldMk cId="2447326620" sldId="1394"/>
            <ac:spMk id="5" creationId="{F2D63246-E41C-4CC3-8A84-657F4267F3F4}"/>
          </ac:spMkLst>
        </pc:spChg>
        <pc:spChg chg="add del mod">
          <ac:chgData name="Kellie Williams" userId="c90d9b2d-180d-415e-9fd8-ecbf5bfa0952" providerId="ADAL" clId="{0304C605-1F10-4709-8F0F-356C13322077}" dt="2021-09-06T08:53:03.537" v="2028" actId="478"/>
          <ac:spMkLst>
            <pc:docMk/>
            <pc:sldMk cId="2447326620" sldId="1394"/>
            <ac:spMk id="10" creationId="{7D66EEB3-A54C-415F-920B-7A8DA300F00D}"/>
          </ac:spMkLst>
        </pc:spChg>
        <pc:spChg chg="add mod">
          <ac:chgData name="Kellie Williams" userId="c90d9b2d-180d-415e-9fd8-ecbf5bfa0952" providerId="ADAL" clId="{0304C605-1F10-4709-8F0F-356C13322077}" dt="2021-09-06T14:10:01.368" v="2930" actId="1038"/>
          <ac:spMkLst>
            <pc:docMk/>
            <pc:sldMk cId="2447326620" sldId="1394"/>
            <ac:spMk id="12" creationId="{4F85C49E-9380-4BCF-97B5-C22BBBFD5BE3}"/>
          </ac:spMkLst>
        </pc:spChg>
        <pc:graphicFrameChg chg="add del">
          <ac:chgData name="Kellie Williams" userId="c90d9b2d-180d-415e-9fd8-ecbf5bfa0952" providerId="ADAL" clId="{0304C605-1F10-4709-8F0F-356C13322077}" dt="2021-09-06T08:50:53.195" v="1995" actId="3680"/>
          <ac:graphicFrameMkLst>
            <pc:docMk/>
            <pc:sldMk cId="2447326620" sldId="1394"/>
            <ac:graphicFrameMk id="3" creationId="{3285BDBF-6983-472D-B50C-2E0D912F47DF}"/>
          </ac:graphicFrameMkLst>
        </pc:graphicFrameChg>
        <pc:graphicFrameChg chg="add del mod modGraphic">
          <ac:chgData name="Kellie Williams" userId="c90d9b2d-180d-415e-9fd8-ecbf5bfa0952" providerId="ADAL" clId="{0304C605-1F10-4709-8F0F-356C13322077}" dt="2021-09-06T08:53:35.953" v="2034" actId="478"/>
          <ac:graphicFrameMkLst>
            <pc:docMk/>
            <pc:sldMk cId="2447326620" sldId="1394"/>
            <ac:graphicFrameMk id="9" creationId="{41C369B4-91CB-4F06-A0A6-9B2C53FE4CFB}"/>
          </ac:graphicFrameMkLst>
        </pc:graphicFrameChg>
        <pc:graphicFrameChg chg="add mod modGraphic">
          <ac:chgData name="Kellie Williams" userId="c90d9b2d-180d-415e-9fd8-ecbf5bfa0952" providerId="ADAL" clId="{0304C605-1F10-4709-8F0F-356C13322077}" dt="2021-09-06T14:09:23.293" v="2925" actId="207"/>
          <ac:graphicFrameMkLst>
            <pc:docMk/>
            <pc:sldMk cId="2447326620" sldId="1394"/>
            <ac:graphicFrameMk id="11" creationId="{D7B45802-70AB-4FF7-A496-D881997D2BAF}"/>
          </ac:graphicFrameMkLst>
        </pc:graphicFrameChg>
      </pc:sldChg>
      <pc:sldChg chg="addSp delSp modSp add mod">
        <pc:chgData name="Kellie Williams" userId="c90d9b2d-180d-415e-9fd8-ecbf5bfa0952" providerId="ADAL" clId="{0304C605-1F10-4709-8F0F-356C13322077}" dt="2021-09-06T14:32:42.414" v="4416" actId="20577"/>
        <pc:sldMkLst>
          <pc:docMk/>
          <pc:sldMk cId="4289488615" sldId="1395"/>
        </pc:sldMkLst>
        <pc:spChg chg="del">
          <ac:chgData name="Kellie Williams" userId="c90d9b2d-180d-415e-9fd8-ecbf5bfa0952" providerId="ADAL" clId="{0304C605-1F10-4709-8F0F-356C13322077}" dt="2021-09-06T11:53:02.762" v="2367" actId="478"/>
          <ac:spMkLst>
            <pc:docMk/>
            <pc:sldMk cId="4289488615" sldId="1395"/>
            <ac:spMk id="3" creationId="{159A9DCD-4937-4E1C-99B9-F88D2910B8DF}"/>
          </ac:spMkLst>
        </pc:spChg>
        <pc:spChg chg="mod">
          <ac:chgData name="Kellie Williams" userId="c90d9b2d-180d-415e-9fd8-ecbf5bfa0952" providerId="ADAL" clId="{0304C605-1F10-4709-8F0F-356C13322077}" dt="2021-09-06T11:52:58.904" v="2366" actId="20577"/>
          <ac:spMkLst>
            <pc:docMk/>
            <pc:sldMk cId="4289488615" sldId="1395"/>
            <ac:spMk id="5" creationId="{F2D63246-E41C-4CC3-8A84-657F4267F3F4}"/>
          </ac:spMkLst>
        </pc:spChg>
        <pc:spChg chg="add del mod">
          <ac:chgData name="Kellie Williams" userId="c90d9b2d-180d-415e-9fd8-ecbf5bfa0952" providerId="ADAL" clId="{0304C605-1F10-4709-8F0F-356C13322077}" dt="2021-09-06T14:29:07.764" v="4403" actId="478"/>
          <ac:spMkLst>
            <pc:docMk/>
            <pc:sldMk cId="4289488615" sldId="1395"/>
            <ac:spMk id="9" creationId="{3E6DCA49-3080-4A27-B4BB-19A569F65DEE}"/>
          </ac:spMkLst>
        </pc:spChg>
        <pc:spChg chg="add del mod">
          <ac:chgData name="Kellie Williams" userId="c90d9b2d-180d-415e-9fd8-ecbf5bfa0952" providerId="ADAL" clId="{0304C605-1F10-4709-8F0F-356C13322077}" dt="2021-09-06T14:29:42.421" v="4408" actId="478"/>
          <ac:spMkLst>
            <pc:docMk/>
            <pc:sldMk cId="4289488615" sldId="1395"/>
            <ac:spMk id="11" creationId="{1890AD1C-FC8E-4C2D-A335-EBF903DD4B8E}"/>
          </ac:spMkLst>
        </pc:spChg>
        <pc:spChg chg="add mod">
          <ac:chgData name="Kellie Williams" userId="c90d9b2d-180d-415e-9fd8-ecbf5bfa0952" providerId="ADAL" clId="{0304C605-1F10-4709-8F0F-356C13322077}" dt="2021-09-06T14:32:42.414" v="4416" actId="20577"/>
          <ac:spMkLst>
            <pc:docMk/>
            <pc:sldMk cId="4289488615" sldId="1395"/>
            <ac:spMk id="12" creationId="{743C1144-7F58-42EE-830C-25099A42760C}"/>
          </ac:spMkLst>
        </pc:spChg>
      </pc:sldChg>
      <pc:sldChg chg="modSp add mod">
        <pc:chgData name="Kellie Williams" userId="c90d9b2d-180d-415e-9fd8-ecbf5bfa0952" providerId="ADAL" clId="{0304C605-1F10-4709-8F0F-356C13322077}" dt="2021-09-06T12:43:39.882" v="2387" actId="6549"/>
        <pc:sldMkLst>
          <pc:docMk/>
          <pc:sldMk cId="1915491246" sldId="1396"/>
        </pc:sldMkLst>
        <pc:spChg chg="mod">
          <ac:chgData name="Kellie Williams" userId="c90d9b2d-180d-415e-9fd8-ecbf5bfa0952" providerId="ADAL" clId="{0304C605-1F10-4709-8F0F-356C13322077}" dt="2021-09-06T12:08:53.920" v="2380" actId="20577"/>
          <ac:spMkLst>
            <pc:docMk/>
            <pc:sldMk cId="1915491246" sldId="1396"/>
            <ac:spMk id="5" creationId="{F2D63246-E41C-4CC3-8A84-657F4267F3F4}"/>
          </ac:spMkLst>
        </pc:spChg>
        <pc:spChg chg="mod">
          <ac:chgData name="Kellie Williams" userId="c90d9b2d-180d-415e-9fd8-ecbf5bfa0952" providerId="ADAL" clId="{0304C605-1F10-4709-8F0F-356C13322077}" dt="2021-09-06T12:43:39.882" v="2387" actId="6549"/>
          <ac:spMkLst>
            <pc:docMk/>
            <pc:sldMk cId="1915491246" sldId="1396"/>
            <ac:spMk id="9" creationId="{759128DB-D2E8-4ABA-BFA9-21702D600891}"/>
          </ac:spMkLst>
        </pc:spChg>
      </pc:sldChg>
      <pc:sldChg chg="addSp delSp modSp add mod">
        <pc:chgData name="Kellie Williams" userId="c90d9b2d-180d-415e-9fd8-ecbf5bfa0952" providerId="ADAL" clId="{0304C605-1F10-4709-8F0F-356C13322077}" dt="2021-09-06T14:25:58.236" v="4309" actId="404"/>
        <pc:sldMkLst>
          <pc:docMk/>
          <pc:sldMk cId="2900250061" sldId="1397"/>
        </pc:sldMkLst>
        <pc:spChg chg="mod">
          <ac:chgData name="Kellie Williams" userId="c90d9b2d-180d-415e-9fd8-ecbf5bfa0952" providerId="ADAL" clId="{0304C605-1F10-4709-8F0F-356C13322077}" dt="2021-09-06T14:23:47.581" v="4174" actId="20577"/>
          <ac:spMkLst>
            <pc:docMk/>
            <pc:sldMk cId="2900250061" sldId="1397"/>
            <ac:spMk id="5" creationId="{F2D63246-E41C-4CC3-8A84-657F4267F3F4}"/>
          </ac:spMkLst>
        </pc:spChg>
        <pc:spChg chg="mod">
          <ac:chgData name="Kellie Williams" userId="c90d9b2d-180d-415e-9fd8-ecbf5bfa0952" providerId="ADAL" clId="{0304C605-1F10-4709-8F0F-356C13322077}" dt="2021-09-06T14:25:58.236" v="4309" actId="404"/>
          <ac:spMkLst>
            <pc:docMk/>
            <pc:sldMk cId="2900250061" sldId="1397"/>
            <ac:spMk id="9" creationId="{759128DB-D2E8-4ABA-BFA9-21702D600891}"/>
          </ac:spMkLst>
        </pc:spChg>
        <pc:spChg chg="add del mod">
          <ac:chgData name="Kellie Williams" userId="c90d9b2d-180d-415e-9fd8-ecbf5bfa0952" providerId="ADAL" clId="{0304C605-1F10-4709-8F0F-356C13322077}" dt="2021-09-06T14:25:54.079" v="4308" actId="478"/>
          <ac:spMkLst>
            <pc:docMk/>
            <pc:sldMk cId="2900250061" sldId="1397"/>
            <ac:spMk id="10" creationId="{50CC1D88-FB77-462F-BB51-87555B06A026}"/>
          </ac:spMkLst>
        </pc:spChg>
      </pc:sldChg>
    </pc:docChg>
  </pc:docChgLst>
  <pc:docChgLst>
    <pc:chgData name="Kellie Williams" userId="c90d9b2d-180d-415e-9fd8-ecbf5bfa0952" providerId="ADAL" clId="{892B51D4-82E6-4153-929E-9DA1107FDED7}"/>
    <pc:docChg chg="custSel addSld delSld modSld sldOrd">
      <pc:chgData name="Kellie Williams" userId="c90d9b2d-180d-415e-9fd8-ecbf5bfa0952" providerId="ADAL" clId="{892B51D4-82E6-4153-929E-9DA1107FDED7}" dt="2021-08-10T10:23:06.219" v="302" actId="20577"/>
      <pc:docMkLst>
        <pc:docMk/>
      </pc:docMkLst>
      <pc:sldChg chg="addSp delSp modSp mod">
        <pc:chgData name="Kellie Williams" userId="c90d9b2d-180d-415e-9fd8-ecbf5bfa0952" providerId="ADAL" clId="{892B51D4-82E6-4153-929E-9DA1107FDED7}" dt="2021-08-10T10:14:16.710" v="255" actId="20577"/>
        <pc:sldMkLst>
          <pc:docMk/>
          <pc:sldMk cId="312334286" sldId="1387"/>
        </pc:sldMkLst>
        <pc:spChg chg="del">
          <ac:chgData name="Kellie Williams" userId="c90d9b2d-180d-415e-9fd8-ecbf5bfa0952" providerId="ADAL" clId="{892B51D4-82E6-4153-929E-9DA1107FDED7}" dt="2021-08-10T09:54:20.779" v="2" actId="478"/>
          <ac:spMkLst>
            <pc:docMk/>
            <pc:sldMk cId="312334286" sldId="1387"/>
            <ac:spMk id="2" creationId="{0FDA295B-5392-4F6C-A72B-CF4118FD85D6}"/>
          </ac:spMkLst>
        </pc:spChg>
        <pc:spChg chg="add mod">
          <ac:chgData name="Kellie Williams" userId="c90d9b2d-180d-415e-9fd8-ecbf5bfa0952" providerId="ADAL" clId="{892B51D4-82E6-4153-929E-9DA1107FDED7}" dt="2021-08-10T10:14:16.710" v="255" actId="20577"/>
          <ac:spMkLst>
            <pc:docMk/>
            <pc:sldMk cId="312334286" sldId="1387"/>
            <ac:spMk id="3" creationId="{7D14392F-3B83-462B-91F2-A064DD596F8A}"/>
          </ac:spMkLst>
        </pc:spChg>
        <pc:spChg chg="mod">
          <ac:chgData name="Kellie Williams" userId="c90d9b2d-180d-415e-9fd8-ecbf5bfa0952" providerId="ADAL" clId="{892B51D4-82E6-4153-929E-9DA1107FDED7}" dt="2021-08-10T09:56:19.368" v="40" actId="20577"/>
          <ac:spMkLst>
            <pc:docMk/>
            <pc:sldMk cId="312334286" sldId="1387"/>
            <ac:spMk id="5" creationId="{F2D63246-E41C-4CC3-8A84-657F4267F3F4}"/>
          </ac:spMkLst>
        </pc:spChg>
        <pc:spChg chg="del">
          <ac:chgData name="Kellie Williams" userId="c90d9b2d-180d-415e-9fd8-ecbf5bfa0952" providerId="ADAL" clId="{892B51D4-82E6-4153-929E-9DA1107FDED7}" dt="2021-08-10T09:54:20.779" v="2" actId="478"/>
          <ac:spMkLst>
            <pc:docMk/>
            <pc:sldMk cId="312334286" sldId="1387"/>
            <ac:spMk id="9" creationId="{C4591F68-B1B0-464E-A753-ADD29B92EE54}"/>
          </ac:spMkLst>
        </pc:spChg>
        <pc:spChg chg="del">
          <ac:chgData name="Kellie Williams" userId="c90d9b2d-180d-415e-9fd8-ecbf5bfa0952" providerId="ADAL" clId="{892B51D4-82E6-4153-929E-9DA1107FDED7}" dt="2021-08-10T09:54:20.779" v="2" actId="478"/>
          <ac:spMkLst>
            <pc:docMk/>
            <pc:sldMk cId="312334286" sldId="1387"/>
            <ac:spMk id="11" creationId="{F1AA1689-AB7F-42C7-90CE-1A41F82CEED7}"/>
          </ac:spMkLst>
        </pc:spChg>
        <pc:spChg chg="del">
          <ac:chgData name="Kellie Williams" userId="c90d9b2d-180d-415e-9fd8-ecbf5bfa0952" providerId="ADAL" clId="{892B51D4-82E6-4153-929E-9DA1107FDED7}" dt="2021-08-10T09:54:20.779" v="2" actId="478"/>
          <ac:spMkLst>
            <pc:docMk/>
            <pc:sldMk cId="312334286" sldId="1387"/>
            <ac:spMk id="12" creationId="{304448ED-1482-4079-BE40-CFC966229308}"/>
          </ac:spMkLst>
        </pc:spChg>
        <pc:spChg chg="del">
          <ac:chgData name="Kellie Williams" userId="c90d9b2d-180d-415e-9fd8-ecbf5bfa0952" providerId="ADAL" clId="{892B51D4-82E6-4153-929E-9DA1107FDED7}" dt="2021-08-10T09:54:20.779" v="2" actId="478"/>
          <ac:spMkLst>
            <pc:docMk/>
            <pc:sldMk cId="312334286" sldId="1387"/>
            <ac:spMk id="26" creationId="{55A7D972-2679-4413-89B3-CB329EADA1FE}"/>
          </ac:spMkLst>
        </pc:spChg>
        <pc:spChg chg="del">
          <ac:chgData name="Kellie Williams" userId="c90d9b2d-180d-415e-9fd8-ecbf5bfa0952" providerId="ADAL" clId="{892B51D4-82E6-4153-929E-9DA1107FDED7}" dt="2021-08-10T09:54:20.779" v="2" actId="478"/>
          <ac:spMkLst>
            <pc:docMk/>
            <pc:sldMk cId="312334286" sldId="1387"/>
            <ac:spMk id="27" creationId="{00542393-8268-4511-8253-F279D5050DB3}"/>
          </ac:spMkLst>
        </pc:spChg>
        <pc:spChg chg="del">
          <ac:chgData name="Kellie Williams" userId="c90d9b2d-180d-415e-9fd8-ecbf5bfa0952" providerId="ADAL" clId="{892B51D4-82E6-4153-929E-9DA1107FDED7}" dt="2021-08-10T09:54:20.779" v="2" actId="478"/>
          <ac:spMkLst>
            <pc:docMk/>
            <pc:sldMk cId="312334286" sldId="1387"/>
            <ac:spMk id="28" creationId="{37DF2CC8-ECD1-4481-8B06-B3008A6D2B27}"/>
          </ac:spMkLst>
        </pc:spChg>
        <pc:cxnChg chg="del">
          <ac:chgData name="Kellie Williams" userId="c90d9b2d-180d-415e-9fd8-ecbf5bfa0952" providerId="ADAL" clId="{892B51D4-82E6-4153-929E-9DA1107FDED7}" dt="2021-08-10T09:54:20.779" v="2" actId="478"/>
          <ac:cxnSpMkLst>
            <pc:docMk/>
            <pc:sldMk cId="312334286" sldId="1387"/>
            <ac:cxnSpMk id="15" creationId="{6B8E07EB-7F4B-40A0-848B-7D6FADAEA7AD}"/>
          </ac:cxnSpMkLst>
        </pc:cxnChg>
        <pc:cxnChg chg="del mod">
          <ac:chgData name="Kellie Williams" userId="c90d9b2d-180d-415e-9fd8-ecbf5bfa0952" providerId="ADAL" clId="{892B51D4-82E6-4153-929E-9DA1107FDED7}" dt="2021-08-10T09:54:20.779" v="2" actId="478"/>
          <ac:cxnSpMkLst>
            <pc:docMk/>
            <pc:sldMk cId="312334286" sldId="1387"/>
            <ac:cxnSpMk id="17" creationId="{B46CCB01-5182-4054-A701-C2504F717D0E}"/>
          </ac:cxnSpMkLst>
        </pc:cxnChg>
        <pc:cxnChg chg="del mod">
          <ac:chgData name="Kellie Williams" userId="c90d9b2d-180d-415e-9fd8-ecbf5bfa0952" providerId="ADAL" clId="{892B51D4-82E6-4153-929E-9DA1107FDED7}" dt="2021-08-10T09:54:20.779" v="2" actId="478"/>
          <ac:cxnSpMkLst>
            <pc:docMk/>
            <pc:sldMk cId="312334286" sldId="1387"/>
            <ac:cxnSpMk id="18" creationId="{B390D170-284B-415D-B207-1BB89C299DA7}"/>
          </ac:cxnSpMkLst>
        </pc:cxnChg>
        <pc:cxnChg chg="del mod">
          <ac:chgData name="Kellie Williams" userId="c90d9b2d-180d-415e-9fd8-ecbf5bfa0952" providerId="ADAL" clId="{892B51D4-82E6-4153-929E-9DA1107FDED7}" dt="2021-08-10T09:54:20.779" v="2" actId="478"/>
          <ac:cxnSpMkLst>
            <pc:docMk/>
            <pc:sldMk cId="312334286" sldId="1387"/>
            <ac:cxnSpMk id="19" creationId="{DC6E31C3-A270-420A-9611-BD55D37FE9BE}"/>
          </ac:cxnSpMkLst>
        </pc:cxnChg>
      </pc:sldChg>
      <pc:sldChg chg="del">
        <pc:chgData name="Kellie Williams" userId="c90d9b2d-180d-415e-9fd8-ecbf5bfa0952" providerId="ADAL" clId="{892B51D4-82E6-4153-929E-9DA1107FDED7}" dt="2021-08-10T09:54:08.576" v="0" actId="2696"/>
        <pc:sldMkLst>
          <pc:docMk/>
          <pc:sldMk cId="510516720" sldId="1388"/>
        </pc:sldMkLst>
      </pc:sldChg>
      <pc:sldChg chg="delSp modSp mod ord">
        <pc:chgData name="Kellie Williams" userId="c90d9b2d-180d-415e-9fd8-ecbf5bfa0952" providerId="ADAL" clId="{892B51D4-82E6-4153-929E-9DA1107FDED7}" dt="2021-08-10T10:00:54.073" v="42"/>
        <pc:sldMkLst>
          <pc:docMk/>
          <pc:sldMk cId="3885135357" sldId="1389"/>
        </pc:sldMkLst>
        <pc:spChg chg="del">
          <ac:chgData name="Kellie Williams" userId="c90d9b2d-180d-415e-9fd8-ecbf5bfa0952" providerId="ADAL" clId="{892B51D4-82E6-4153-929E-9DA1107FDED7}" dt="2021-08-10T09:54:31.633" v="4" actId="478"/>
          <ac:spMkLst>
            <pc:docMk/>
            <pc:sldMk cId="3885135357" sldId="1389"/>
            <ac:spMk id="2" creationId="{0FDA295B-5392-4F6C-A72B-CF4118FD85D6}"/>
          </ac:spMkLst>
        </pc:spChg>
        <pc:spChg chg="mod">
          <ac:chgData name="Kellie Williams" userId="c90d9b2d-180d-415e-9fd8-ecbf5bfa0952" providerId="ADAL" clId="{892B51D4-82E6-4153-929E-9DA1107FDED7}" dt="2021-08-10T09:54:38.731" v="5" actId="6549"/>
          <ac:spMkLst>
            <pc:docMk/>
            <pc:sldMk cId="3885135357" sldId="1389"/>
            <ac:spMk id="4" creationId="{20A9CE01-3994-42E0-B268-248EA5AED08F}"/>
          </ac:spMkLst>
        </pc:spChg>
        <pc:spChg chg="mod">
          <ac:chgData name="Kellie Williams" userId="c90d9b2d-180d-415e-9fd8-ecbf5bfa0952" providerId="ADAL" clId="{892B51D4-82E6-4153-929E-9DA1107FDED7}" dt="2021-08-10T09:55:43.329" v="20" actId="20577"/>
          <ac:spMkLst>
            <pc:docMk/>
            <pc:sldMk cId="3885135357" sldId="1389"/>
            <ac:spMk id="5" creationId="{F2D63246-E41C-4CC3-8A84-657F4267F3F4}"/>
          </ac:spMkLst>
        </pc:spChg>
        <pc:spChg chg="del">
          <ac:chgData name="Kellie Williams" userId="c90d9b2d-180d-415e-9fd8-ecbf5bfa0952" providerId="ADAL" clId="{892B51D4-82E6-4153-929E-9DA1107FDED7}" dt="2021-08-10T09:54:31.633" v="4" actId="478"/>
          <ac:spMkLst>
            <pc:docMk/>
            <pc:sldMk cId="3885135357" sldId="1389"/>
            <ac:spMk id="9" creationId="{DA497D2B-E7CB-463E-9FBF-6EC5588F6B16}"/>
          </ac:spMkLst>
        </pc:spChg>
        <pc:spChg chg="del">
          <ac:chgData name="Kellie Williams" userId="c90d9b2d-180d-415e-9fd8-ecbf5bfa0952" providerId="ADAL" clId="{892B51D4-82E6-4153-929E-9DA1107FDED7}" dt="2021-08-10T09:54:31.633" v="4" actId="478"/>
          <ac:spMkLst>
            <pc:docMk/>
            <pc:sldMk cId="3885135357" sldId="1389"/>
            <ac:spMk id="10" creationId="{EF4E10F1-ACC8-4805-AAAB-8769522A74C7}"/>
          </ac:spMkLst>
        </pc:spChg>
        <pc:spChg chg="del">
          <ac:chgData name="Kellie Williams" userId="c90d9b2d-180d-415e-9fd8-ecbf5bfa0952" providerId="ADAL" clId="{892B51D4-82E6-4153-929E-9DA1107FDED7}" dt="2021-08-10T09:54:31.633" v="4" actId="478"/>
          <ac:spMkLst>
            <pc:docMk/>
            <pc:sldMk cId="3885135357" sldId="1389"/>
            <ac:spMk id="11" creationId="{5B4835B7-559A-4695-B7D4-F7637C032B23}"/>
          </ac:spMkLst>
        </pc:spChg>
      </pc:sldChg>
      <pc:sldChg chg="addSp modSp add mod">
        <pc:chgData name="Kellie Williams" userId="c90d9b2d-180d-415e-9fd8-ecbf5bfa0952" providerId="ADAL" clId="{892B51D4-82E6-4153-929E-9DA1107FDED7}" dt="2021-08-10T10:14:43.204" v="276" actId="20577"/>
        <pc:sldMkLst>
          <pc:docMk/>
          <pc:sldMk cId="3715232772" sldId="1390"/>
        </pc:sldMkLst>
        <pc:spChg chg="add mod">
          <ac:chgData name="Kellie Williams" userId="c90d9b2d-180d-415e-9fd8-ecbf5bfa0952" providerId="ADAL" clId="{892B51D4-82E6-4153-929E-9DA1107FDED7}" dt="2021-08-10T10:14:43.204" v="276" actId="20577"/>
          <ac:spMkLst>
            <pc:docMk/>
            <pc:sldMk cId="3715232772" sldId="1390"/>
            <ac:spMk id="2" creationId="{D6752028-1A80-4F99-95CE-481FECB90E3C}"/>
          </ac:spMkLst>
        </pc:spChg>
        <pc:spChg chg="mod">
          <ac:chgData name="Kellie Williams" userId="c90d9b2d-180d-415e-9fd8-ecbf5bfa0952" providerId="ADAL" clId="{892B51D4-82E6-4153-929E-9DA1107FDED7}" dt="2021-08-10T10:01:07.140" v="67" actId="20577"/>
          <ac:spMkLst>
            <pc:docMk/>
            <pc:sldMk cId="3715232772" sldId="1390"/>
            <ac:spMk id="5" creationId="{F2D63246-E41C-4CC3-8A84-657F4267F3F4}"/>
          </ac:spMkLst>
        </pc:spChg>
      </pc:sldChg>
      <pc:sldChg chg="modSp add mod">
        <pc:chgData name="Kellie Williams" userId="c90d9b2d-180d-415e-9fd8-ecbf5bfa0952" providerId="ADAL" clId="{892B51D4-82E6-4153-929E-9DA1107FDED7}" dt="2021-08-10T10:13:05.055" v="112" actId="20577"/>
        <pc:sldMkLst>
          <pc:docMk/>
          <pc:sldMk cId="782615286" sldId="1391"/>
        </pc:sldMkLst>
        <pc:spChg chg="mod">
          <ac:chgData name="Kellie Williams" userId="c90d9b2d-180d-415e-9fd8-ecbf5bfa0952" providerId="ADAL" clId="{892B51D4-82E6-4153-929E-9DA1107FDED7}" dt="2021-08-10T10:13:05.055" v="112" actId="20577"/>
          <ac:spMkLst>
            <pc:docMk/>
            <pc:sldMk cId="782615286" sldId="1391"/>
            <ac:spMk id="5" creationId="{F2D63246-E41C-4CC3-8A84-657F4267F3F4}"/>
          </ac:spMkLst>
        </pc:spChg>
      </pc:sldChg>
      <pc:sldChg chg="modSp add mod">
        <pc:chgData name="Kellie Williams" userId="c90d9b2d-180d-415e-9fd8-ecbf5bfa0952" providerId="ADAL" clId="{892B51D4-82E6-4153-929E-9DA1107FDED7}" dt="2021-08-10T10:23:06.219" v="302" actId="20577"/>
        <pc:sldMkLst>
          <pc:docMk/>
          <pc:sldMk cId="828559881" sldId="1392"/>
        </pc:sldMkLst>
        <pc:spChg chg="mod">
          <ac:chgData name="Kellie Williams" userId="c90d9b2d-180d-415e-9fd8-ecbf5bfa0952" providerId="ADAL" clId="{892B51D4-82E6-4153-929E-9DA1107FDED7}" dt="2021-08-10T10:23:06.219" v="302" actId="20577"/>
          <ac:spMkLst>
            <pc:docMk/>
            <pc:sldMk cId="828559881" sldId="1392"/>
            <ac:spMk id="5" creationId="{F2D63246-E41C-4CC3-8A84-657F4267F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708AC4E-E262-4FDE-8B9B-BAFE1F1A4B54}" type="datetimeFigureOut">
              <a:rPr lang="en-GB" smtClean="0"/>
              <a:t>06/09/2021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C65520-FD69-4210-A5FF-42E47B3A9442}" type="slidenum">
              <a:rPr lang="en-GB" smtClean="0"/>
              <a:t>‹#›</a:t>
            </a:fld>
            <a:endParaRPr lang="en-GB"/>
          </a:p>
        </p:txBody>
      </p:sp>
    </p:spTree>
    <p:extLst>
      <p:ext uri="{BB962C8B-B14F-4D97-AF65-F5344CB8AC3E}">
        <p14:creationId xmlns:p14="http://schemas.microsoft.com/office/powerpoint/2010/main" val="341385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15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03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1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06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81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10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44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F1484-FA15-41B7-9A10-C93E416D1F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491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cordellhealth.co.uk/" TargetMode="External"/><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CF5EBFF-114D-4E51-B552-6C841C99BA2A}"/>
              </a:ext>
            </a:extLst>
          </p:cNvPr>
          <p:cNvSpPr>
            <a:spLocks noGrp="1"/>
          </p:cNvSpPr>
          <p:nvPr>
            <p:ph type="title"/>
          </p:nvPr>
        </p:nvSpPr>
        <p:spPr>
          <a:xfrm>
            <a:off x="572305" y="1597336"/>
            <a:ext cx="4146603" cy="1621718"/>
          </a:xfrm>
        </p:spPr>
        <p:txBody>
          <a:bodyPr anchor="b">
            <a:normAutofit/>
          </a:bodyPr>
          <a:lstStyle>
            <a:lvl1pPr algn="l">
              <a:defRPr sz="2700" b="1">
                <a:solidFill>
                  <a:srgbClr val="4E5957"/>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Text Placeholder 17">
            <a:extLst>
              <a:ext uri="{FF2B5EF4-FFF2-40B4-BE49-F238E27FC236}">
                <a16:creationId xmlns:a16="http://schemas.microsoft.com/office/drawing/2014/main" id="{16C88CC5-3DC2-4CF4-AC3A-E6231C671830}"/>
              </a:ext>
            </a:extLst>
          </p:cNvPr>
          <p:cNvSpPr>
            <a:spLocks noGrp="1"/>
          </p:cNvSpPr>
          <p:nvPr>
            <p:ph type="body" sz="quarter" idx="11"/>
          </p:nvPr>
        </p:nvSpPr>
        <p:spPr>
          <a:xfrm>
            <a:off x="572305" y="3399194"/>
            <a:ext cx="4146603" cy="977504"/>
          </a:xfrm>
        </p:spPr>
        <p:txBody>
          <a:bodyPr anchor="t">
            <a:noAutofit/>
          </a:bodyPr>
          <a:lstStyle>
            <a:lvl1pPr>
              <a:defRPr sz="1800">
                <a:solidFill>
                  <a:srgbClr val="4E5957"/>
                </a:solidFill>
              </a:defRPr>
            </a:lvl1pPr>
            <a:lvl2pPr>
              <a:defRPr sz="1800">
                <a:solidFill>
                  <a:srgbClr val="4E5957"/>
                </a:solidFill>
              </a:defRPr>
            </a:lvl2pPr>
            <a:lvl3pPr>
              <a:defRPr sz="1800">
                <a:solidFill>
                  <a:srgbClr val="4E5957"/>
                </a:solidFill>
              </a:defRPr>
            </a:lvl3pPr>
            <a:lvl4pPr>
              <a:defRPr sz="1800">
                <a:solidFill>
                  <a:srgbClr val="4E5957"/>
                </a:solidFill>
              </a:defRPr>
            </a:lvl4pPr>
            <a:lvl5pPr>
              <a:defRPr sz="1800">
                <a:solidFill>
                  <a:srgbClr val="4E59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9622EECC-C1C0-48D6-BF54-AEC9C109EEC6}"/>
              </a:ext>
            </a:extLst>
          </p:cNvPr>
          <p:cNvSpPr/>
          <p:nvPr userDrawn="1"/>
        </p:nvSpPr>
        <p:spPr>
          <a:xfrm>
            <a:off x="0" y="4822867"/>
            <a:ext cx="9144000" cy="320634"/>
          </a:xfrm>
          <a:prstGeom prst="rect">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extBox 1">
            <a:extLst>
              <a:ext uri="{FF2B5EF4-FFF2-40B4-BE49-F238E27FC236}">
                <a16:creationId xmlns:a16="http://schemas.microsoft.com/office/drawing/2014/main" id="{CAEFFAFD-00FD-402F-A064-453756E8722B}"/>
              </a:ext>
            </a:extLst>
          </p:cNvPr>
          <p:cNvSpPr txBox="1"/>
          <p:nvPr userDrawn="1"/>
        </p:nvSpPr>
        <p:spPr>
          <a:xfrm>
            <a:off x="487161" y="4890851"/>
            <a:ext cx="1598716" cy="207749"/>
          </a:xfrm>
          <a:prstGeom prst="rect">
            <a:avLst/>
          </a:prstGeom>
          <a:noFill/>
        </p:spPr>
        <p:txBody>
          <a:bodyPr wrap="square" rtlCol="0">
            <a:spAutoFit/>
          </a:bodyPr>
          <a:lstStyle/>
          <a:p>
            <a:r>
              <a:rPr lang="en-GB" sz="750" b="0" i="0" dirty="0">
                <a:solidFill>
                  <a:schemeClr val="bg1"/>
                </a:solidFill>
                <a:effectLst/>
                <a:latin typeface="Trebuchet MS" panose="020B0603020202020204" pitchFamily="34" charset="0"/>
              </a:rPr>
              <a:t>© Cordell Health</a:t>
            </a:r>
            <a:endParaRPr lang="en-GB" sz="750" dirty="0">
              <a:solidFill>
                <a:schemeClr val="bg1"/>
              </a:solidFill>
              <a:latin typeface="Trebuchet MS" panose="020B0603020202020204" pitchFamily="34" charset="0"/>
            </a:endParaRPr>
          </a:p>
        </p:txBody>
      </p:sp>
      <p:sp>
        <p:nvSpPr>
          <p:cNvPr id="3" name="TextBox 2">
            <a:extLst>
              <a:ext uri="{FF2B5EF4-FFF2-40B4-BE49-F238E27FC236}">
                <a16:creationId xmlns:a16="http://schemas.microsoft.com/office/drawing/2014/main" id="{7A4194F0-1088-47A9-9F6E-45B4D431853F}"/>
              </a:ext>
            </a:extLst>
          </p:cNvPr>
          <p:cNvSpPr txBox="1"/>
          <p:nvPr userDrawn="1"/>
        </p:nvSpPr>
        <p:spPr>
          <a:xfrm>
            <a:off x="7058124" y="4890851"/>
            <a:ext cx="1598716" cy="207749"/>
          </a:xfrm>
          <a:prstGeom prst="rect">
            <a:avLst/>
          </a:prstGeom>
          <a:noFill/>
        </p:spPr>
        <p:txBody>
          <a:bodyPr wrap="square" rtlCol="0">
            <a:spAutoFit/>
          </a:bodyPr>
          <a:lstStyle/>
          <a:p>
            <a:pPr algn="r"/>
            <a:r>
              <a:rPr lang="en-GB" sz="750" dirty="0">
                <a:solidFill>
                  <a:schemeClr val="bg1"/>
                </a:solidFill>
                <a:latin typeface="Trebuchet MS" panose="020B0603020202020204" pitchFamily="34" charset="0"/>
              </a:rPr>
              <a:t>www.cordellhealth.co.uk</a:t>
            </a:r>
          </a:p>
        </p:txBody>
      </p:sp>
      <p:pic>
        <p:nvPicPr>
          <p:cNvPr id="4" name="Picture 3" descr="A picture containing object&#10;&#10;Description automatically generated">
            <a:extLst>
              <a:ext uri="{FF2B5EF4-FFF2-40B4-BE49-F238E27FC236}">
                <a16:creationId xmlns:a16="http://schemas.microsoft.com/office/drawing/2014/main" id="{D9FC634F-7838-4C56-BB48-265B688CC0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606" y="179420"/>
            <a:ext cx="4235573" cy="847115"/>
          </a:xfrm>
          <a:prstGeom prst="rect">
            <a:avLst/>
          </a:prstGeom>
        </p:spPr>
      </p:pic>
      <p:pic>
        <p:nvPicPr>
          <p:cNvPr id="11" name="Picture 10" descr="Icon&#10;&#10;Description automatically generated">
            <a:extLst>
              <a:ext uri="{FF2B5EF4-FFF2-40B4-BE49-F238E27FC236}">
                <a16:creationId xmlns:a16="http://schemas.microsoft.com/office/drawing/2014/main" id="{6619986D-9CBE-41C4-B854-C5F7A8F4D9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9314" y="-1487510"/>
            <a:ext cx="5814704" cy="5843778"/>
          </a:xfrm>
          <a:prstGeom prst="rect">
            <a:avLst/>
          </a:prstGeom>
        </p:spPr>
      </p:pic>
    </p:spTree>
    <p:extLst>
      <p:ext uri="{BB962C8B-B14F-4D97-AF65-F5344CB8AC3E}">
        <p14:creationId xmlns:p14="http://schemas.microsoft.com/office/powerpoint/2010/main" val="330317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4F1A-1944-4B8B-8F70-F775924B491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728A68-8D5E-48C2-8423-4E2CD93581D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DA89BF-ED56-45F9-924E-887F62FD4025}"/>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5" name="Footer Placeholder 4">
            <a:extLst>
              <a:ext uri="{FF2B5EF4-FFF2-40B4-BE49-F238E27FC236}">
                <a16:creationId xmlns:a16="http://schemas.microsoft.com/office/drawing/2014/main" id="{0AF79A1B-2FAC-4EA3-896F-7903133CCB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4B6B-F841-478C-A342-3687036FBF8B}"/>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76476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7B99-4A3C-4456-A48F-6AB2AF46A8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B3BF18-B275-4425-AFDF-F17A6894C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1EC6D-8B3E-42C6-B5DA-4284A0F2955C}"/>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5" name="Footer Placeholder 4">
            <a:extLst>
              <a:ext uri="{FF2B5EF4-FFF2-40B4-BE49-F238E27FC236}">
                <a16:creationId xmlns:a16="http://schemas.microsoft.com/office/drawing/2014/main" id="{7386C58B-AFAE-40F0-91AA-7AC1ECCE6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097ED-BB9D-42D6-A3CF-CBCD0DC3B833}"/>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352331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3142-314C-4FF3-BCDF-668B11F11EE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5E34FE-DEEC-407E-BBD1-64680DC2216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6F4CB8-1561-4F9C-A57E-B98EC26EE5C7}"/>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5" name="Footer Placeholder 4">
            <a:extLst>
              <a:ext uri="{FF2B5EF4-FFF2-40B4-BE49-F238E27FC236}">
                <a16:creationId xmlns:a16="http://schemas.microsoft.com/office/drawing/2014/main" id="{6042D5B2-41B9-4377-8708-E90F2D822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03F7E4-D0D7-47DE-9A7C-1049AFD71A0F}"/>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19016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B3A1-2FFD-47ED-BE7E-60127668F7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2DFBBC-5C63-4911-8BB4-DB1B498792E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570B43-A212-4CED-80F8-CE039414B52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6B268A-C15C-400C-B6DD-BBE08197CF63}"/>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6" name="Footer Placeholder 5">
            <a:extLst>
              <a:ext uri="{FF2B5EF4-FFF2-40B4-BE49-F238E27FC236}">
                <a16:creationId xmlns:a16="http://schemas.microsoft.com/office/drawing/2014/main" id="{E0AEB4CF-B99F-4EA8-B06B-D8B15DDE2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115FED-E6A2-4382-890C-4FFE52852DD9}"/>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365928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5CD3-B1A5-4E67-8A59-DFC615DAB368}"/>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E880D3-F8DE-433F-9643-5FE431E7E73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D7960-22C5-4369-A9F6-2C9A3889AE2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2AB432-D87C-4A42-907E-612253261BC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BBB943-7D69-40C3-8E59-9B2E7E32A49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7DF638-681A-437D-8601-E03CB1E4B840}"/>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8" name="Footer Placeholder 7">
            <a:extLst>
              <a:ext uri="{FF2B5EF4-FFF2-40B4-BE49-F238E27FC236}">
                <a16:creationId xmlns:a16="http://schemas.microsoft.com/office/drawing/2014/main" id="{6BE42711-DC28-4282-8962-B359428542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B90A3A-B712-4517-933A-1C3A594EC68F}"/>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253913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0304-2EBC-4096-9980-13C88A8371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9ACC8C-A8BA-4B31-9AE4-27378727F9ED}"/>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4" name="Footer Placeholder 3">
            <a:extLst>
              <a:ext uri="{FF2B5EF4-FFF2-40B4-BE49-F238E27FC236}">
                <a16:creationId xmlns:a16="http://schemas.microsoft.com/office/drawing/2014/main" id="{85F39E9D-EC70-4AC4-A707-D11BCD7D22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80C5FC-08EF-4D66-AFA3-B356B324E7C5}"/>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350127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0C485-39B1-4D0C-A892-E011FDAC06F9}"/>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3" name="Footer Placeholder 2">
            <a:extLst>
              <a:ext uri="{FF2B5EF4-FFF2-40B4-BE49-F238E27FC236}">
                <a16:creationId xmlns:a16="http://schemas.microsoft.com/office/drawing/2014/main" id="{D3E69FFF-7A55-48E7-8776-D37B789652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1C792F-074E-4E4F-9CB0-6EAAF73CEBB7}"/>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217559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8E9D-FDFC-4A21-B913-2D93F745D10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5544-F041-4F1E-8676-E98567C141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05D0F0-21AE-4626-BE4F-A03A481E03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DA21E3-152C-43A7-AE2C-950024FD6E3D}"/>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6" name="Footer Placeholder 5">
            <a:extLst>
              <a:ext uri="{FF2B5EF4-FFF2-40B4-BE49-F238E27FC236}">
                <a16:creationId xmlns:a16="http://schemas.microsoft.com/office/drawing/2014/main" id="{13436644-6C05-4131-BBF5-6AAD481F8F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1EAC68-C5ED-4355-ACE7-12FB889223CC}"/>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424932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F47C-0B5F-478F-BA2F-B7ECBFA5B2B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B6BDD1-DBA3-4F10-9DA5-181D47B5C6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A63D0A1-1D80-4A59-A40E-FEDF404607B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87B7DF-AEC7-44A6-826D-3F8D5ECD19AF}"/>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6" name="Footer Placeholder 5">
            <a:extLst>
              <a:ext uri="{FF2B5EF4-FFF2-40B4-BE49-F238E27FC236}">
                <a16:creationId xmlns:a16="http://schemas.microsoft.com/office/drawing/2014/main" id="{77E251B5-35C7-453B-AEB0-4BDE643F3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E192FE-B7E5-4D20-B007-2F017CBA5A15}"/>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151491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B1EB-6109-4293-A60D-3C3AA4E301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C79293-F905-4B2F-A48E-E293AE38E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A99144-1186-4E4A-8E50-2603CB3935BC}"/>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5" name="Footer Placeholder 4">
            <a:extLst>
              <a:ext uri="{FF2B5EF4-FFF2-40B4-BE49-F238E27FC236}">
                <a16:creationId xmlns:a16="http://schemas.microsoft.com/office/drawing/2014/main" id="{F9CF64AC-EABD-4A89-A2ED-51E01C60A2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E0A4A4-0368-416D-962D-89E5AF84147A}"/>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309647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BDCE6C85-A2F5-48CA-87AE-0946BB94A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606" y="179420"/>
            <a:ext cx="4235573" cy="847115"/>
          </a:xfrm>
          <a:prstGeom prst="rect">
            <a:avLst/>
          </a:prstGeom>
        </p:spPr>
      </p:pic>
      <p:pic>
        <p:nvPicPr>
          <p:cNvPr id="7" name="Picture 4" descr="Image result for social enterprise uk logo">
            <a:extLst>
              <a:ext uri="{FF2B5EF4-FFF2-40B4-BE49-F238E27FC236}">
                <a16:creationId xmlns:a16="http://schemas.microsoft.com/office/drawing/2014/main" id="{75A3784B-2395-4D19-AF4B-D021F7AA5AD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70677" y="440958"/>
            <a:ext cx="1768941" cy="4108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D7212A-38DB-4224-9332-F4FEAAF8DCD2}"/>
              </a:ext>
            </a:extLst>
          </p:cNvPr>
          <p:cNvSpPr txBox="1"/>
          <p:nvPr userDrawn="1"/>
        </p:nvSpPr>
        <p:spPr>
          <a:xfrm>
            <a:off x="554204" y="3131583"/>
            <a:ext cx="6921683" cy="334707"/>
          </a:xfrm>
          <a:prstGeom prst="rect">
            <a:avLst/>
          </a:prstGeom>
        </p:spPr>
        <p:txBody>
          <a:bodyPr wrap="square" rtlCol="0">
            <a:spAutoFit/>
          </a:bodyPr>
          <a:lstStyle/>
          <a:p>
            <a:r>
              <a:rPr lang="en-GB" sz="1575" b="1" dirty="0">
                <a:solidFill>
                  <a:srgbClr val="B85717"/>
                </a:solidFill>
                <a:latin typeface="Trebuchet MS" panose="020B0603020202020204" pitchFamily="34" charset="0"/>
              </a:rPr>
              <a:t>Protect – Getting risk management right</a:t>
            </a:r>
          </a:p>
        </p:txBody>
      </p:sp>
      <p:sp>
        <p:nvSpPr>
          <p:cNvPr id="9" name="TextBox 8">
            <a:extLst>
              <a:ext uri="{FF2B5EF4-FFF2-40B4-BE49-F238E27FC236}">
                <a16:creationId xmlns:a16="http://schemas.microsoft.com/office/drawing/2014/main" id="{736C7782-7B77-4961-B8F1-698FC9BFB67C}"/>
              </a:ext>
            </a:extLst>
          </p:cNvPr>
          <p:cNvSpPr txBox="1"/>
          <p:nvPr userDrawn="1"/>
        </p:nvSpPr>
        <p:spPr>
          <a:xfrm>
            <a:off x="554204" y="3511564"/>
            <a:ext cx="6921683" cy="334707"/>
          </a:xfrm>
          <a:prstGeom prst="rect">
            <a:avLst/>
          </a:prstGeom>
        </p:spPr>
        <p:txBody>
          <a:bodyPr wrap="square" rtlCol="0">
            <a:spAutoFit/>
          </a:bodyPr>
          <a:lstStyle/>
          <a:p>
            <a:r>
              <a:rPr lang="en-GB" sz="1575" b="1" dirty="0">
                <a:solidFill>
                  <a:srgbClr val="8F9592"/>
                </a:solidFill>
                <a:latin typeface="Trebuchet MS" panose="020B0603020202020204" pitchFamily="34" charset="0"/>
              </a:rPr>
              <a:t>Support – Moving the focus from disability to ability</a:t>
            </a:r>
          </a:p>
        </p:txBody>
      </p:sp>
      <p:sp>
        <p:nvSpPr>
          <p:cNvPr id="10" name="TextBox 9">
            <a:extLst>
              <a:ext uri="{FF2B5EF4-FFF2-40B4-BE49-F238E27FC236}">
                <a16:creationId xmlns:a16="http://schemas.microsoft.com/office/drawing/2014/main" id="{8DDF9577-D2D2-4BBE-8CEB-20AB91179D4B}"/>
              </a:ext>
            </a:extLst>
          </p:cNvPr>
          <p:cNvSpPr txBox="1"/>
          <p:nvPr userDrawn="1"/>
        </p:nvSpPr>
        <p:spPr>
          <a:xfrm>
            <a:off x="554204" y="3889685"/>
            <a:ext cx="6921683" cy="334707"/>
          </a:xfrm>
          <a:prstGeom prst="rect">
            <a:avLst/>
          </a:prstGeom>
        </p:spPr>
        <p:txBody>
          <a:bodyPr wrap="square" rtlCol="0">
            <a:spAutoFit/>
          </a:bodyPr>
          <a:lstStyle/>
          <a:p>
            <a:r>
              <a:rPr lang="en-GB" sz="1575" b="1" dirty="0">
                <a:solidFill>
                  <a:srgbClr val="D7AB41"/>
                </a:solidFill>
                <a:latin typeface="Trebuchet MS" panose="020B0603020202020204" pitchFamily="34" charset="0"/>
              </a:rPr>
              <a:t>Promote – Employees to be engaged, productive and well</a:t>
            </a:r>
          </a:p>
        </p:txBody>
      </p:sp>
      <p:sp>
        <p:nvSpPr>
          <p:cNvPr id="11" name="TextBox 10">
            <a:extLst>
              <a:ext uri="{FF2B5EF4-FFF2-40B4-BE49-F238E27FC236}">
                <a16:creationId xmlns:a16="http://schemas.microsoft.com/office/drawing/2014/main" id="{0FF73003-D51D-476A-B684-E2794618A03F}"/>
              </a:ext>
            </a:extLst>
          </p:cNvPr>
          <p:cNvSpPr txBox="1"/>
          <p:nvPr userDrawn="1"/>
        </p:nvSpPr>
        <p:spPr>
          <a:xfrm>
            <a:off x="554204" y="4267807"/>
            <a:ext cx="5537019" cy="334707"/>
          </a:xfrm>
          <a:prstGeom prst="rect">
            <a:avLst/>
          </a:prstGeom>
        </p:spPr>
        <p:txBody>
          <a:bodyPr wrap="square" rtlCol="0">
            <a:spAutoFit/>
          </a:bodyPr>
          <a:lstStyle/>
          <a:p>
            <a:r>
              <a:rPr lang="en-GB" sz="1575" b="1" dirty="0">
                <a:solidFill>
                  <a:srgbClr val="4E5A56"/>
                </a:solidFill>
                <a:latin typeface="Trebuchet MS" panose="020B0603020202020204" pitchFamily="34" charset="0"/>
              </a:rPr>
              <a:t>Enrich – Embracing the human-centred organisation</a:t>
            </a:r>
          </a:p>
        </p:txBody>
      </p:sp>
      <p:sp>
        <p:nvSpPr>
          <p:cNvPr id="2" name="TextBox 1">
            <a:extLst>
              <a:ext uri="{FF2B5EF4-FFF2-40B4-BE49-F238E27FC236}">
                <a16:creationId xmlns:a16="http://schemas.microsoft.com/office/drawing/2014/main" id="{0779178C-8BDD-45B4-938D-4E3A83C34C50}"/>
              </a:ext>
            </a:extLst>
          </p:cNvPr>
          <p:cNvSpPr txBox="1"/>
          <p:nvPr userDrawn="1"/>
        </p:nvSpPr>
        <p:spPr>
          <a:xfrm>
            <a:off x="554204" y="1202961"/>
            <a:ext cx="8279329" cy="1996700"/>
          </a:xfrm>
          <a:prstGeom prst="rect">
            <a:avLst/>
          </a:prstGeom>
          <a:noFill/>
        </p:spPr>
        <p:txBody>
          <a:bodyPr wrap="square" rtlCol="0">
            <a:spAutoFit/>
          </a:bodyPr>
          <a:lstStyle/>
          <a:p>
            <a:pPr marL="257175" indent="-257175">
              <a:spcBef>
                <a:spcPts val="0"/>
              </a:spcBef>
              <a:buClr>
                <a:srgbClr val="4E5957"/>
              </a:buClr>
              <a:buSzPct val="100000"/>
              <a:buFontTx/>
              <a:buBlip>
                <a:blip r:embed="rId4"/>
              </a:buBlip>
            </a:pPr>
            <a:r>
              <a:rPr lang="en-GB" sz="1575" dirty="0">
                <a:solidFill>
                  <a:srgbClr val="4E5A56"/>
                </a:solidFill>
                <a:latin typeface="Trebuchet MS" panose="020B0603020202020204" pitchFamily="34" charset="0"/>
              </a:rPr>
              <a:t>A dynamic, growing occupational health company</a:t>
            </a:r>
          </a:p>
          <a:p>
            <a:pPr marL="257175" lvl="0" indent="-257175">
              <a:buClr>
                <a:srgbClr val="4E5957"/>
              </a:buClr>
              <a:buSzPct val="100000"/>
              <a:buFontTx/>
              <a:buBlip>
                <a:blip r:embed="rId4"/>
              </a:buBlip>
            </a:pPr>
            <a:r>
              <a:rPr lang="en-GB" sz="1575" dirty="0">
                <a:solidFill>
                  <a:srgbClr val="4E5A56"/>
                </a:solidFill>
                <a:latin typeface="Trebuchet MS" panose="020B0603020202020204" pitchFamily="34" charset="0"/>
              </a:rPr>
              <a:t>Formed as a consultancy in 2013, relaunched in Aug 2016 as a social enterprise delivering services</a:t>
            </a:r>
          </a:p>
          <a:p>
            <a:pPr marL="257175" lvl="0" indent="-257175">
              <a:buClr>
                <a:srgbClr val="4E5957"/>
              </a:buClr>
              <a:buSzPct val="100000"/>
              <a:buFontTx/>
              <a:buBlip>
                <a:blip r:embed="rId4"/>
              </a:buBlip>
            </a:pPr>
            <a:r>
              <a:rPr lang="en-GB" sz="1575" dirty="0">
                <a:solidFill>
                  <a:srgbClr val="4E5A56"/>
                </a:solidFill>
                <a:latin typeface="Trebuchet MS" panose="020B0603020202020204" pitchFamily="34" charset="0"/>
              </a:rPr>
              <a:t>Led by two accredited specialists in occupational medicine, each with 20 years’ experience working within and setting up occupational health services</a:t>
            </a:r>
          </a:p>
          <a:p>
            <a:pPr marL="257175" lvl="0" indent="-257175">
              <a:buClr>
                <a:srgbClr val="4E5957"/>
              </a:buClr>
              <a:buSzPct val="100000"/>
              <a:buFontTx/>
              <a:buBlip>
                <a:blip r:embed="rId4"/>
              </a:buBlip>
            </a:pPr>
            <a:r>
              <a:rPr lang="en-GB" sz="1575" dirty="0">
                <a:solidFill>
                  <a:srgbClr val="4E5A56"/>
                </a:solidFill>
                <a:latin typeface="Trebuchet MS" panose="020B0603020202020204" pitchFamily="34" charset="0"/>
              </a:rPr>
              <a:t>Emphasis on quality and evidence based practice</a:t>
            </a:r>
          </a:p>
          <a:p>
            <a:pPr marL="257175" lvl="0" indent="-257175">
              <a:buClr>
                <a:srgbClr val="4E5957"/>
              </a:buClr>
              <a:buSzPct val="100000"/>
              <a:buFontTx/>
              <a:buBlip>
                <a:blip r:embed="rId4"/>
              </a:buBlip>
            </a:pPr>
            <a:r>
              <a:rPr lang="en-GB" sz="1575" dirty="0">
                <a:solidFill>
                  <a:srgbClr val="4E5A56"/>
                </a:solidFill>
                <a:latin typeface="Trebuchet MS" panose="020B0603020202020204" pitchFamily="34" charset="0"/>
              </a:rPr>
              <a:t>We partner with our clients to make a difference:</a:t>
            </a:r>
          </a:p>
          <a:p>
            <a:endParaRPr lang="en-GB" sz="1350" dirty="0"/>
          </a:p>
        </p:txBody>
      </p:sp>
      <p:sp>
        <p:nvSpPr>
          <p:cNvPr id="3" name="Rectangle 2">
            <a:extLst>
              <a:ext uri="{FF2B5EF4-FFF2-40B4-BE49-F238E27FC236}">
                <a16:creationId xmlns:a16="http://schemas.microsoft.com/office/drawing/2014/main" id="{C23EF265-62EB-4481-9F14-9137AC78563D}"/>
              </a:ext>
            </a:extLst>
          </p:cNvPr>
          <p:cNvSpPr/>
          <p:nvPr userDrawn="1"/>
        </p:nvSpPr>
        <p:spPr>
          <a:xfrm>
            <a:off x="0" y="4822867"/>
            <a:ext cx="9144000" cy="320634"/>
          </a:xfrm>
          <a:prstGeom prst="rect">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Box 5">
            <a:extLst>
              <a:ext uri="{FF2B5EF4-FFF2-40B4-BE49-F238E27FC236}">
                <a16:creationId xmlns:a16="http://schemas.microsoft.com/office/drawing/2014/main" id="{5A4F8A89-FB87-47E9-800A-D484926B316B}"/>
              </a:ext>
            </a:extLst>
          </p:cNvPr>
          <p:cNvSpPr txBox="1"/>
          <p:nvPr userDrawn="1"/>
        </p:nvSpPr>
        <p:spPr>
          <a:xfrm>
            <a:off x="554204" y="4890851"/>
            <a:ext cx="1598716" cy="207749"/>
          </a:xfrm>
          <a:prstGeom prst="rect">
            <a:avLst/>
          </a:prstGeom>
          <a:noFill/>
        </p:spPr>
        <p:txBody>
          <a:bodyPr wrap="square" rtlCol="0">
            <a:spAutoFit/>
          </a:bodyPr>
          <a:lstStyle/>
          <a:p>
            <a:r>
              <a:rPr lang="en-GB" sz="750" b="0" i="0" dirty="0">
                <a:solidFill>
                  <a:schemeClr val="bg1"/>
                </a:solidFill>
                <a:effectLst/>
                <a:latin typeface="Trebuchet MS" panose="020B0603020202020204" pitchFamily="34" charset="0"/>
              </a:rPr>
              <a:t>© Cordell Health</a:t>
            </a:r>
            <a:endParaRPr lang="en-GB" sz="750" dirty="0">
              <a:solidFill>
                <a:schemeClr val="bg1"/>
              </a:solidFill>
              <a:latin typeface="Trebuchet MS" panose="020B0603020202020204" pitchFamily="34" charset="0"/>
            </a:endParaRPr>
          </a:p>
        </p:txBody>
      </p:sp>
      <p:sp>
        <p:nvSpPr>
          <p:cNvPr id="15" name="TextBox 14">
            <a:extLst>
              <a:ext uri="{FF2B5EF4-FFF2-40B4-BE49-F238E27FC236}">
                <a16:creationId xmlns:a16="http://schemas.microsoft.com/office/drawing/2014/main" id="{04B36629-26A1-4EE5-B2FF-F217D1B43EAF}"/>
              </a:ext>
            </a:extLst>
          </p:cNvPr>
          <p:cNvSpPr txBox="1"/>
          <p:nvPr userDrawn="1"/>
        </p:nvSpPr>
        <p:spPr>
          <a:xfrm>
            <a:off x="7153399" y="4890851"/>
            <a:ext cx="1598716" cy="207749"/>
          </a:xfrm>
          <a:prstGeom prst="rect">
            <a:avLst/>
          </a:prstGeom>
          <a:noFill/>
        </p:spPr>
        <p:txBody>
          <a:bodyPr wrap="square" rtlCol="0">
            <a:spAutoFit/>
          </a:bodyPr>
          <a:lstStyle/>
          <a:p>
            <a:pPr algn="r"/>
            <a:r>
              <a:rPr lang="en-GB" sz="750" dirty="0">
                <a:solidFill>
                  <a:schemeClr val="bg1"/>
                </a:solidFill>
                <a:latin typeface="Trebuchet MS" panose="020B0603020202020204" pitchFamily="34" charset="0"/>
              </a:rPr>
              <a:t>www.cordellhealth.co.uk</a:t>
            </a:r>
          </a:p>
        </p:txBody>
      </p:sp>
    </p:spTree>
    <p:extLst>
      <p:ext uri="{BB962C8B-B14F-4D97-AF65-F5344CB8AC3E}">
        <p14:creationId xmlns:p14="http://schemas.microsoft.com/office/powerpoint/2010/main" val="159918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0F850-0DB9-43C1-9395-D396912EEA3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0E0B66-8EDC-44FE-AA95-780A27DA3B7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87F82-3401-406C-98CC-F04CAB126299}"/>
              </a:ext>
            </a:extLst>
          </p:cNvPr>
          <p:cNvSpPr>
            <a:spLocks noGrp="1"/>
          </p:cNvSpPr>
          <p:nvPr>
            <p:ph type="dt" sz="half" idx="10"/>
          </p:nvPr>
        </p:nvSpPr>
        <p:spPr/>
        <p:txBody>
          <a:bodyPr/>
          <a:lstStyle/>
          <a:p>
            <a:fld id="{412AF51E-B2F9-4785-864F-BFF2C290300B}" type="datetimeFigureOut">
              <a:rPr lang="en-GB" smtClean="0"/>
              <a:t>06/09/2021</a:t>
            </a:fld>
            <a:endParaRPr lang="en-GB"/>
          </a:p>
        </p:txBody>
      </p:sp>
      <p:sp>
        <p:nvSpPr>
          <p:cNvPr id="5" name="Footer Placeholder 4">
            <a:extLst>
              <a:ext uri="{FF2B5EF4-FFF2-40B4-BE49-F238E27FC236}">
                <a16:creationId xmlns:a16="http://schemas.microsoft.com/office/drawing/2014/main" id="{A6455921-D1CE-4D5B-83C4-73F3C5F96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2F279-DBEA-4274-8BA8-80F810BF0CD7}"/>
              </a:ext>
            </a:extLst>
          </p:cNvPr>
          <p:cNvSpPr>
            <a:spLocks noGrp="1"/>
          </p:cNvSpPr>
          <p:nvPr>
            <p:ph type="sldNum" sz="quarter" idx="12"/>
          </p:nvPr>
        </p:nvSpPr>
        <p:spPr/>
        <p:txBody>
          <a:bodyPr/>
          <a:lstStyle/>
          <a:p>
            <a:fld id="{D2C30507-67C0-4A15-9E1C-26BBD11B175B}" type="slidenum">
              <a:rPr lang="en-GB" smtClean="0"/>
              <a:t>‹#›</a:t>
            </a:fld>
            <a:endParaRPr lang="en-GB"/>
          </a:p>
        </p:txBody>
      </p:sp>
    </p:spTree>
    <p:extLst>
      <p:ext uri="{BB962C8B-B14F-4D97-AF65-F5344CB8AC3E}">
        <p14:creationId xmlns:p14="http://schemas.microsoft.com/office/powerpoint/2010/main" val="4659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4A6CEB1-7ED6-48C0-ACE3-4A3119BBF5FA}"/>
              </a:ext>
            </a:extLst>
          </p:cNvPr>
          <p:cNvSpPr/>
          <p:nvPr userDrawn="1"/>
        </p:nvSpPr>
        <p:spPr>
          <a:xfrm>
            <a:off x="-360713" y="845992"/>
            <a:ext cx="9285772" cy="669347"/>
          </a:xfrm>
          <a:prstGeom prst="roundRect">
            <a:avLst>
              <a:gd name="adj" fmla="val 50000"/>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4FDB65AA-10E0-4174-8D6C-9804DB124D03}"/>
              </a:ext>
            </a:extLst>
          </p:cNvPr>
          <p:cNvSpPr>
            <a:spLocks noGrp="1"/>
          </p:cNvSpPr>
          <p:nvPr>
            <p:ph type="title"/>
          </p:nvPr>
        </p:nvSpPr>
        <p:spPr>
          <a:xfrm>
            <a:off x="572304" y="989881"/>
            <a:ext cx="7999391" cy="451310"/>
          </a:xfrm>
        </p:spPr>
        <p:txBody>
          <a:bodyPr>
            <a:normAutofit/>
          </a:bodyPr>
          <a:lstStyle>
            <a:lvl1pPr algn="l">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BFE9C0AD-0DD6-4155-B8E1-41908455A925}"/>
              </a:ext>
            </a:extLst>
          </p:cNvPr>
          <p:cNvSpPr>
            <a:spLocks noGrp="1"/>
          </p:cNvSpPr>
          <p:nvPr>
            <p:ph idx="1"/>
          </p:nvPr>
        </p:nvSpPr>
        <p:spPr>
          <a:xfrm>
            <a:off x="572305" y="1733764"/>
            <a:ext cx="7999391" cy="3056069"/>
          </a:xfrm>
        </p:spPr>
        <p:txBody>
          <a:bodyPr numCol="1" spcCol="720000">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DF30AE49-3631-4E17-BC33-2B5E97572A64}"/>
              </a:ext>
            </a:extLst>
          </p:cNvPr>
          <p:cNvSpPr txBox="1"/>
          <p:nvPr userDrawn="1"/>
        </p:nvSpPr>
        <p:spPr>
          <a:xfrm>
            <a:off x="554204" y="4890851"/>
            <a:ext cx="1598716" cy="207749"/>
          </a:xfrm>
          <a:prstGeom prst="rect">
            <a:avLst/>
          </a:prstGeom>
          <a:noFill/>
        </p:spPr>
        <p:txBody>
          <a:bodyPr wrap="square" rtlCol="0">
            <a:spAutoFit/>
          </a:bodyPr>
          <a:lstStyle/>
          <a:p>
            <a:r>
              <a:rPr lang="en-GB" sz="750" b="0" i="0" dirty="0">
                <a:solidFill>
                  <a:srgbClr val="8F9592"/>
                </a:solidFill>
                <a:effectLst/>
                <a:latin typeface="Trebuchet MS" panose="020B0603020202020204" pitchFamily="34" charset="0"/>
              </a:rPr>
              <a:t>© Cordell Health</a:t>
            </a:r>
            <a:endParaRPr lang="en-GB" sz="750" dirty="0">
              <a:solidFill>
                <a:srgbClr val="8F9592"/>
              </a:solidFill>
              <a:latin typeface="Trebuchet MS" panose="020B0603020202020204" pitchFamily="34" charset="0"/>
            </a:endParaRPr>
          </a:p>
        </p:txBody>
      </p:sp>
      <p:sp>
        <p:nvSpPr>
          <p:cNvPr id="15" name="TextBox 14">
            <a:extLst>
              <a:ext uri="{FF2B5EF4-FFF2-40B4-BE49-F238E27FC236}">
                <a16:creationId xmlns:a16="http://schemas.microsoft.com/office/drawing/2014/main" id="{303F81DE-AAC3-4A16-B8C3-7F9EF4910401}"/>
              </a:ext>
            </a:extLst>
          </p:cNvPr>
          <p:cNvSpPr txBox="1"/>
          <p:nvPr userDrawn="1"/>
        </p:nvSpPr>
        <p:spPr>
          <a:xfrm>
            <a:off x="7153399" y="4890851"/>
            <a:ext cx="1598716" cy="207749"/>
          </a:xfrm>
          <a:prstGeom prst="rect">
            <a:avLst/>
          </a:prstGeom>
          <a:noFill/>
        </p:spPr>
        <p:txBody>
          <a:bodyPr wrap="square" rtlCol="0">
            <a:spAutoFit/>
          </a:bodyPr>
          <a:lstStyle/>
          <a:p>
            <a:pPr algn="r"/>
            <a:r>
              <a:rPr lang="en-GB" sz="750" dirty="0">
                <a:solidFill>
                  <a:srgbClr val="8F9592"/>
                </a:solidFill>
                <a:latin typeface="Trebuchet MS" panose="020B0603020202020204" pitchFamily="34" charset="0"/>
              </a:rPr>
              <a:t>www.cordellhealth.co.uk</a:t>
            </a:r>
          </a:p>
        </p:txBody>
      </p:sp>
      <p:pic>
        <p:nvPicPr>
          <p:cNvPr id="17" name="Picture 16" descr="A picture containing shape&#10;&#10;Description automatically generated">
            <a:extLst>
              <a:ext uri="{FF2B5EF4-FFF2-40B4-BE49-F238E27FC236}">
                <a16:creationId xmlns:a16="http://schemas.microsoft.com/office/drawing/2014/main" id="{FDCEC624-1461-4461-8B10-F4DD198A4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9757" y="-19317"/>
            <a:ext cx="818390" cy="818390"/>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7F86280D-6CF7-41B5-B1FC-FD03540450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152" y="160851"/>
            <a:ext cx="2956956" cy="591391"/>
          </a:xfrm>
          <a:prstGeom prst="rect">
            <a:avLst/>
          </a:prstGeom>
        </p:spPr>
      </p:pic>
    </p:spTree>
    <p:extLst>
      <p:ext uri="{BB962C8B-B14F-4D97-AF65-F5344CB8AC3E}">
        <p14:creationId xmlns:p14="http://schemas.microsoft.com/office/powerpoint/2010/main" val="180345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s">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3A1CFF-FA18-4D38-98D5-33F14C93CE1E}"/>
              </a:ext>
            </a:extLst>
          </p:cNvPr>
          <p:cNvSpPr/>
          <p:nvPr userDrawn="1"/>
        </p:nvSpPr>
        <p:spPr>
          <a:xfrm>
            <a:off x="-360713" y="845992"/>
            <a:ext cx="9285772" cy="669347"/>
          </a:xfrm>
          <a:prstGeom prst="roundRect">
            <a:avLst>
              <a:gd name="adj" fmla="val 50000"/>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4FDB65AA-10E0-4174-8D6C-9804DB124D03}"/>
              </a:ext>
            </a:extLst>
          </p:cNvPr>
          <p:cNvSpPr>
            <a:spLocks noGrp="1"/>
          </p:cNvSpPr>
          <p:nvPr>
            <p:ph type="title"/>
          </p:nvPr>
        </p:nvSpPr>
        <p:spPr>
          <a:xfrm>
            <a:off x="572305" y="1002086"/>
            <a:ext cx="7999391" cy="451310"/>
          </a:xfrm>
        </p:spPr>
        <p:txBody>
          <a:bodyPr>
            <a:normAutofit/>
          </a:bodyPr>
          <a:lstStyle>
            <a:lvl1pPr algn="l">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BFE9C0AD-0DD6-4155-B8E1-41908455A925}"/>
              </a:ext>
            </a:extLst>
          </p:cNvPr>
          <p:cNvSpPr>
            <a:spLocks noGrp="1"/>
          </p:cNvSpPr>
          <p:nvPr>
            <p:ph idx="1"/>
          </p:nvPr>
        </p:nvSpPr>
        <p:spPr>
          <a:xfrm>
            <a:off x="572302" y="1718353"/>
            <a:ext cx="4095028" cy="3071480"/>
          </a:xfrm>
        </p:spPr>
        <p:txBody>
          <a:bodyPr numCol="1" spcCol="720000">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DF30AE49-3631-4E17-BC33-2B5E97572A64}"/>
              </a:ext>
            </a:extLst>
          </p:cNvPr>
          <p:cNvSpPr txBox="1"/>
          <p:nvPr userDrawn="1"/>
        </p:nvSpPr>
        <p:spPr>
          <a:xfrm>
            <a:off x="554204" y="4890851"/>
            <a:ext cx="1598716" cy="207749"/>
          </a:xfrm>
          <a:prstGeom prst="rect">
            <a:avLst/>
          </a:prstGeom>
          <a:noFill/>
        </p:spPr>
        <p:txBody>
          <a:bodyPr wrap="square" rtlCol="0">
            <a:spAutoFit/>
          </a:bodyPr>
          <a:lstStyle/>
          <a:p>
            <a:r>
              <a:rPr lang="en-GB" sz="750" b="0" i="0" dirty="0">
                <a:solidFill>
                  <a:srgbClr val="8F9592"/>
                </a:solidFill>
                <a:effectLst/>
                <a:latin typeface="Trebuchet MS" panose="020B0603020202020204" pitchFamily="34" charset="0"/>
              </a:rPr>
              <a:t>© Cordell Health</a:t>
            </a:r>
            <a:endParaRPr lang="en-GB" sz="750" dirty="0">
              <a:solidFill>
                <a:srgbClr val="8F9592"/>
              </a:solidFill>
              <a:latin typeface="Trebuchet MS" panose="020B0603020202020204" pitchFamily="34" charset="0"/>
            </a:endParaRPr>
          </a:p>
        </p:txBody>
      </p:sp>
      <p:sp>
        <p:nvSpPr>
          <p:cNvPr id="15" name="TextBox 14">
            <a:extLst>
              <a:ext uri="{FF2B5EF4-FFF2-40B4-BE49-F238E27FC236}">
                <a16:creationId xmlns:a16="http://schemas.microsoft.com/office/drawing/2014/main" id="{303F81DE-AAC3-4A16-B8C3-7F9EF4910401}"/>
              </a:ext>
            </a:extLst>
          </p:cNvPr>
          <p:cNvSpPr txBox="1"/>
          <p:nvPr userDrawn="1"/>
        </p:nvSpPr>
        <p:spPr>
          <a:xfrm>
            <a:off x="7153399" y="4890851"/>
            <a:ext cx="1598716" cy="207749"/>
          </a:xfrm>
          <a:prstGeom prst="rect">
            <a:avLst/>
          </a:prstGeom>
          <a:noFill/>
        </p:spPr>
        <p:txBody>
          <a:bodyPr wrap="square" rtlCol="0">
            <a:spAutoFit/>
          </a:bodyPr>
          <a:lstStyle/>
          <a:p>
            <a:pPr algn="r"/>
            <a:r>
              <a:rPr lang="en-GB" sz="750" dirty="0">
                <a:solidFill>
                  <a:srgbClr val="8F9592"/>
                </a:solidFill>
                <a:latin typeface="Trebuchet MS" panose="020B0603020202020204" pitchFamily="34" charset="0"/>
              </a:rPr>
              <a:t>www.cordellhealth.co.uk</a:t>
            </a:r>
          </a:p>
        </p:txBody>
      </p:sp>
      <p:pic>
        <p:nvPicPr>
          <p:cNvPr id="17" name="Picture 16" descr="A picture containing shape&#10;&#10;Description automatically generated">
            <a:extLst>
              <a:ext uri="{FF2B5EF4-FFF2-40B4-BE49-F238E27FC236}">
                <a16:creationId xmlns:a16="http://schemas.microsoft.com/office/drawing/2014/main" id="{FDCEC624-1461-4461-8B10-F4DD198A4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9757" y="-19317"/>
            <a:ext cx="818390" cy="818390"/>
          </a:xfrm>
          <a:prstGeom prst="rect">
            <a:avLst/>
          </a:prstGeom>
        </p:spPr>
      </p:pic>
      <p:sp>
        <p:nvSpPr>
          <p:cNvPr id="7" name="Picture Placeholder 6">
            <a:extLst>
              <a:ext uri="{FF2B5EF4-FFF2-40B4-BE49-F238E27FC236}">
                <a16:creationId xmlns:a16="http://schemas.microsoft.com/office/drawing/2014/main" id="{9BF46DD6-7901-465D-B4DC-19E263515CD2}"/>
              </a:ext>
            </a:extLst>
          </p:cNvPr>
          <p:cNvSpPr>
            <a:spLocks noGrp="1"/>
          </p:cNvSpPr>
          <p:nvPr>
            <p:ph type="pic" sz="quarter" idx="10" hasCustomPrompt="1"/>
          </p:nvPr>
        </p:nvSpPr>
        <p:spPr>
          <a:xfrm>
            <a:off x="4664869" y="1712965"/>
            <a:ext cx="3906827" cy="3068585"/>
          </a:xfrm>
        </p:spPr>
        <p:txBody>
          <a:bodyPr/>
          <a:lstStyle>
            <a:lvl1pPr>
              <a:defRPr/>
            </a:lvl1pPr>
          </a:lstStyle>
          <a:p>
            <a:r>
              <a:rPr lang="en-GB" dirty="0"/>
              <a:t>Insert Infographic</a:t>
            </a:r>
          </a:p>
        </p:txBody>
      </p:sp>
      <p:pic>
        <p:nvPicPr>
          <p:cNvPr id="9" name="Picture 8" descr="A picture containing object&#10;&#10;Description automatically generated">
            <a:extLst>
              <a:ext uri="{FF2B5EF4-FFF2-40B4-BE49-F238E27FC236}">
                <a16:creationId xmlns:a16="http://schemas.microsoft.com/office/drawing/2014/main" id="{2658866C-73E8-4267-9595-2917B038F9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152" y="160851"/>
            <a:ext cx="2956956" cy="591391"/>
          </a:xfrm>
          <a:prstGeom prst="rect">
            <a:avLst/>
          </a:prstGeom>
        </p:spPr>
      </p:pic>
    </p:spTree>
    <p:extLst>
      <p:ext uri="{BB962C8B-B14F-4D97-AF65-F5344CB8AC3E}">
        <p14:creationId xmlns:p14="http://schemas.microsoft.com/office/powerpoint/2010/main" val="2520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earning Outcomes Slid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CC0B114-17D2-42E7-844B-0613915FFE38}"/>
              </a:ext>
            </a:extLst>
          </p:cNvPr>
          <p:cNvSpPr>
            <a:spLocks noGrp="1"/>
          </p:cNvSpPr>
          <p:nvPr>
            <p:ph type="pic" sz="quarter" idx="10"/>
          </p:nvPr>
        </p:nvSpPr>
        <p:spPr>
          <a:xfrm>
            <a:off x="4472188" y="0"/>
            <a:ext cx="4671812" cy="5143500"/>
          </a:xfrm>
        </p:spPr>
        <p:txBody>
          <a:bodyPr/>
          <a:lstStyle/>
          <a:p>
            <a:endParaRPr lang="en-GB" dirty="0"/>
          </a:p>
        </p:txBody>
      </p:sp>
      <p:sp>
        <p:nvSpPr>
          <p:cNvPr id="6" name="Rectangle 5">
            <a:extLst>
              <a:ext uri="{FF2B5EF4-FFF2-40B4-BE49-F238E27FC236}">
                <a16:creationId xmlns:a16="http://schemas.microsoft.com/office/drawing/2014/main" id="{361DD03E-B9F5-492D-AC44-6CDBF5C7869A}"/>
              </a:ext>
            </a:extLst>
          </p:cNvPr>
          <p:cNvSpPr/>
          <p:nvPr userDrawn="1"/>
        </p:nvSpPr>
        <p:spPr>
          <a:xfrm>
            <a:off x="0" y="0"/>
            <a:ext cx="4472189" cy="5143500"/>
          </a:xfrm>
          <a:prstGeom prst="rect">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4FDB65AA-10E0-4174-8D6C-9804DB124D03}"/>
              </a:ext>
            </a:extLst>
          </p:cNvPr>
          <p:cNvSpPr>
            <a:spLocks noGrp="1"/>
          </p:cNvSpPr>
          <p:nvPr>
            <p:ph type="title"/>
          </p:nvPr>
        </p:nvSpPr>
        <p:spPr>
          <a:xfrm>
            <a:off x="554203" y="955011"/>
            <a:ext cx="3509075" cy="451310"/>
          </a:xfrm>
        </p:spPr>
        <p:txBody>
          <a:bodyPr>
            <a:normAutofit/>
          </a:bodyPr>
          <a:lstStyle>
            <a:lvl1pPr algn="l">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BFE9C0AD-0DD6-4155-B8E1-41908455A925}"/>
              </a:ext>
            </a:extLst>
          </p:cNvPr>
          <p:cNvSpPr>
            <a:spLocks noGrp="1"/>
          </p:cNvSpPr>
          <p:nvPr>
            <p:ph idx="1"/>
          </p:nvPr>
        </p:nvSpPr>
        <p:spPr>
          <a:xfrm>
            <a:off x="554204" y="1651961"/>
            <a:ext cx="3509075" cy="3137872"/>
          </a:xfrm>
        </p:spPr>
        <p:txBody>
          <a:bodyPr>
            <a:normAutofit/>
          </a:bodyPr>
          <a:lstStyle>
            <a:lvl1pPr>
              <a:defRPr sz="1650">
                <a:solidFill>
                  <a:schemeClr val="bg1"/>
                </a:solidFill>
              </a:defRPr>
            </a:lvl1pPr>
            <a:lvl2pPr>
              <a:defRPr sz="1650">
                <a:solidFill>
                  <a:schemeClr val="bg1"/>
                </a:solidFill>
              </a:defRPr>
            </a:lvl2pPr>
            <a:lvl3pPr>
              <a:defRPr sz="1650">
                <a:solidFill>
                  <a:schemeClr val="bg1"/>
                </a:solidFill>
              </a:defRPr>
            </a:lvl3pPr>
            <a:lvl4pPr>
              <a:defRPr sz="1650">
                <a:solidFill>
                  <a:schemeClr val="bg1"/>
                </a:solidFill>
              </a:defRPr>
            </a:lvl4pPr>
            <a:lvl5pPr>
              <a:defRPr sz="16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A picture containing shape&#10;&#10;Description automatically generated">
            <a:extLst>
              <a:ext uri="{FF2B5EF4-FFF2-40B4-BE49-F238E27FC236}">
                <a16:creationId xmlns:a16="http://schemas.microsoft.com/office/drawing/2014/main" id="{0EE0EDE8-58BE-4403-9259-C5239E84A8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9757" y="-19317"/>
            <a:ext cx="818390" cy="818390"/>
          </a:xfrm>
          <a:prstGeom prst="rect">
            <a:avLst/>
          </a:prstGeom>
        </p:spPr>
      </p:pic>
      <p:pic>
        <p:nvPicPr>
          <p:cNvPr id="9" name="Graphic 8">
            <a:extLst>
              <a:ext uri="{FF2B5EF4-FFF2-40B4-BE49-F238E27FC236}">
                <a16:creationId xmlns:a16="http://schemas.microsoft.com/office/drawing/2014/main" id="{DFD9E84F-D0DE-4841-B5AF-257702EB830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971" y="204867"/>
            <a:ext cx="2772698" cy="437507"/>
          </a:xfrm>
          <a:prstGeom prst="rect">
            <a:avLst/>
          </a:prstGeom>
        </p:spPr>
      </p:pic>
    </p:spTree>
    <p:extLst>
      <p:ext uri="{BB962C8B-B14F-4D97-AF65-F5344CB8AC3E}">
        <p14:creationId xmlns:p14="http://schemas.microsoft.com/office/powerpoint/2010/main" val="154801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earning Outcomes Slide">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3A1CFF-FA18-4D38-98D5-33F14C93CE1E}"/>
              </a:ext>
            </a:extLst>
          </p:cNvPr>
          <p:cNvSpPr/>
          <p:nvPr userDrawn="1"/>
        </p:nvSpPr>
        <p:spPr>
          <a:xfrm>
            <a:off x="-4602575" y="845992"/>
            <a:ext cx="9111342" cy="669347"/>
          </a:xfrm>
          <a:prstGeom prst="roundRect">
            <a:avLst>
              <a:gd name="adj" fmla="val 50000"/>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4FDB65AA-10E0-4174-8D6C-9804DB124D03}"/>
              </a:ext>
            </a:extLst>
          </p:cNvPr>
          <p:cNvSpPr>
            <a:spLocks noGrp="1"/>
          </p:cNvSpPr>
          <p:nvPr>
            <p:ph type="title" hasCustomPrompt="1"/>
          </p:nvPr>
        </p:nvSpPr>
        <p:spPr>
          <a:xfrm>
            <a:off x="572305" y="985963"/>
            <a:ext cx="3658733" cy="451310"/>
          </a:xfrm>
        </p:spPr>
        <p:txBody>
          <a:bodyPr>
            <a:normAutofit/>
          </a:bodyPr>
          <a:lstStyle>
            <a:lvl1pPr algn="l">
              <a:defRPr sz="225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Use this slide for pictures</a:t>
            </a:r>
          </a:p>
        </p:txBody>
      </p:sp>
      <p:pic>
        <p:nvPicPr>
          <p:cNvPr id="5" name="Picture 4" descr="A picture containing object&#10;&#10;Description automatically generated">
            <a:extLst>
              <a:ext uri="{FF2B5EF4-FFF2-40B4-BE49-F238E27FC236}">
                <a16:creationId xmlns:a16="http://schemas.microsoft.com/office/drawing/2014/main" id="{F0F6F423-4918-4C43-A7C0-CDC9BEB679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52" y="160851"/>
            <a:ext cx="2956956" cy="591391"/>
          </a:xfrm>
          <a:prstGeom prst="rect">
            <a:avLst/>
          </a:prstGeom>
        </p:spPr>
      </p:pic>
      <p:sp>
        <p:nvSpPr>
          <p:cNvPr id="13" name="TextBox 12">
            <a:extLst>
              <a:ext uri="{FF2B5EF4-FFF2-40B4-BE49-F238E27FC236}">
                <a16:creationId xmlns:a16="http://schemas.microsoft.com/office/drawing/2014/main" id="{DF30AE49-3631-4E17-BC33-2B5E97572A64}"/>
              </a:ext>
            </a:extLst>
          </p:cNvPr>
          <p:cNvSpPr txBox="1"/>
          <p:nvPr userDrawn="1"/>
        </p:nvSpPr>
        <p:spPr>
          <a:xfrm>
            <a:off x="554204" y="4890851"/>
            <a:ext cx="1598716" cy="207749"/>
          </a:xfrm>
          <a:prstGeom prst="rect">
            <a:avLst/>
          </a:prstGeom>
          <a:noFill/>
        </p:spPr>
        <p:txBody>
          <a:bodyPr wrap="square" rtlCol="0">
            <a:spAutoFit/>
          </a:bodyPr>
          <a:lstStyle/>
          <a:p>
            <a:r>
              <a:rPr lang="en-GB" sz="750" b="0" i="0" dirty="0">
                <a:solidFill>
                  <a:srgbClr val="8F9592"/>
                </a:solidFill>
                <a:effectLst/>
                <a:latin typeface="Trebuchet MS" panose="020B0603020202020204" pitchFamily="34" charset="0"/>
              </a:rPr>
              <a:t>© Cordell Health</a:t>
            </a:r>
            <a:endParaRPr lang="en-GB" sz="750" dirty="0">
              <a:solidFill>
                <a:srgbClr val="8F9592"/>
              </a:solidFill>
              <a:latin typeface="Trebuchet MS" panose="020B0603020202020204" pitchFamily="34" charset="0"/>
            </a:endParaRPr>
          </a:p>
        </p:txBody>
      </p:sp>
      <p:sp>
        <p:nvSpPr>
          <p:cNvPr id="15" name="TextBox 14">
            <a:extLst>
              <a:ext uri="{FF2B5EF4-FFF2-40B4-BE49-F238E27FC236}">
                <a16:creationId xmlns:a16="http://schemas.microsoft.com/office/drawing/2014/main" id="{303F81DE-AAC3-4A16-B8C3-7F9EF4910401}"/>
              </a:ext>
            </a:extLst>
          </p:cNvPr>
          <p:cNvSpPr txBox="1"/>
          <p:nvPr userDrawn="1"/>
        </p:nvSpPr>
        <p:spPr>
          <a:xfrm>
            <a:off x="7153399" y="4890851"/>
            <a:ext cx="1598716" cy="207749"/>
          </a:xfrm>
          <a:prstGeom prst="rect">
            <a:avLst/>
          </a:prstGeom>
          <a:noFill/>
        </p:spPr>
        <p:txBody>
          <a:bodyPr wrap="square" rtlCol="0">
            <a:spAutoFit/>
          </a:bodyPr>
          <a:lstStyle/>
          <a:p>
            <a:pPr algn="r"/>
            <a:r>
              <a:rPr lang="en-GB" sz="750" dirty="0">
                <a:solidFill>
                  <a:srgbClr val="8F9592"/>
                </a:solidFill>
                <a:latin typeface="Trebuchet MS" panose="020B0603020202020204" pitchFamily="34" charset="0"/>
              </a:rPr>
              <a:t>www.cordellhealth.co.uk</a:t>
            </a:r>
          </a:p>
        </p:txBody>
      </p:sp>
      <p:sp>
        <p:nvSpPr>
          <p:cNvPr id="10" name="Content Placeholder 2">
            <a:extLst>
              <a:ext uri="{FF2B5EF4-FFF2-40B4-BE49-F238E27FC236}">
                <a16:creationId xmlns:a16="http://schemas.microsoft.com/office/drawing/2014/main" id="{D5F2E0A1-BB4D-4694-93E0-AA86636AC7C1}"/>
              </a:ext>
            </a:extLst>
          </p:cNvPr>
          <p:cNvSpPr>
            <a:spLocks noGrp="1"/>
          </p:cNvSpPr>
          <p:nvPr>
            <p:ph idx="11"/>
          </p:nvPr>
        </p:nvSpPr>
        <p:spPr>
          <a:xfrm>
            <a:off x="572305" y="1710648"/>
            <a:ext cx="3658733" cy="3091589"/>
          </a:xfrm>
        </p:spPr>
        <p:txBody>
          <a:bodyPr>
            <a:normAutofit/>
          </a:bodyPr>
          <a:lstStyle>
            <a:lvl1pPr>
              <a:defRPr sz="1650"/>
            </a:lvl1pPr>
            <a:lvl2pPr>
              <a:defRPr sz="1650"/>
            </a:lvl2pPr>
            <a:lvl3pPr>
              <a:defRPr sz="1650"/>
            </a:lvl3pPr>
            <a:lvl4pPr>
              <a:defRPr sz="1650"/>
            </a:lvl4pPr>
            <a:lvl5pPr>
              <a:defRPr sz="16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5A6BE766-8EE1-4B20-AFA5-A1C3E2F8CEFB}"/>
              </a:ext>
            </a:extLst>
          </p:cNvPr>
          <p:cNvSpPr>
            <a:spLocks noGrp="1"/>
          </p:cNvSpPr>
          <p:nvPr>
            <p:ph type="pic" sz="quarter" idx="12"/>
          </p:nvPr>
        </p:nvSpPr>
        <p:spPr>
          <a:xfrm>
            <a:off x="4879484" y="846535"/>
            <a:ext cx="4599267" cy="3955256"/>
          </a:xfrm>
          <a:prstGeom prst="roundRect">
            <a:avLst>
              <a:gd name="adj" fmla="val 4884"/>
            </a:avLst>
          </a:prstGeom>
        </p:spPr>
        <p:txBody>
          <a:bodyPr/>
          <a:lstStyle/>
          <a:p>
            <a:endParaRPr lang="en-GB" dirty="0"/>
          </a:p>
        </p:txBody>
      </p:sp>
      <p:pic>
        <p:nvPicPr>
          <p:cNvPr id="7" name="Picture 6" descr="A picture containing shape&#10;&#10;Description automatically generated">
            <a:extLst>
              <a:ext uri="{FF2B5EF4-FFF2-40B4-BE49-F238E27FC236}">
                <a16:creationId xmlns:a16="http://schemas.microsoft.com/office/drawing/2014/main" id="{43143E6B-0F91-4AE0-9108-DF5A95B6FD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9757" y="-19317"/>
            <a:ext cx="818390" cy="818390"/>
          </a:xfrm>
          <a:prstGeom prst="rect">
            <a:avLst/>
          </a:prstGeom>
        </p:spPr>
      </p:pic>
    </p:spTree>
    <p:extLst>
      <p:ext uri="{BB962C8B-B14F-4D97-AF65-F5344CB8AC3E}">
        <p14:creationId xmlns:p14="http://schemas.microsoft.com/office/powerpoint/2010/main" val="234805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Learning Outcomes Slide">
    <p:bg>
      <p:bgPr>
        <a:solidFill>
          <a:schemeClr val="bg1"/>
        </a:solidFill>
        <a:effectLst/>
      </p:bgPr>
    </p:bg>
    <p:spTree>
      <p:nvGrpSpPr>
        <p:cNvPr id="1" name=""/>
        <p:cNvGrpSpPr/>
        <p:nvPr/>
      </p:nvGrpSpPr>
      <p:grpSpPr>
        <a:xfrm>
          <a:off x="0" y="0"/>
          <a:ext cx="0" cy="0"/>
          <a:chOff x="0" y="0"/>
          <a:chExt cx="0" cy="0"/>
        </a:xfrm>
      </p:grpSpPr>
      <p:sp>
        <p:nvSpPr>
          <p:cNvPr id="18" name="Picture Placeholder 5">
            <a:extLst>
              <a:ext uri="{FF2B5EF4-FFF2-40B4-BE49-F238E27FC236}">
                <a16:creationId xmlns:a16="http://schemas.microsoft.com/office/drawing/2014/main" id="{C5E39C17-F532-48FC-A081-6D62CFB66D81}"/>
              </a:ext>
            </a:extLst>
          </p:cNvPr>
          <p:cNvSpPr>
            <a:spLocks noGrp="1"/>
          </p:cNvSpPr>
          <p:nvPr>
            <p:ph type="pic" sz="quarter" idx="14"/>
          </p:nvPr>
        </p:nvSpPr>
        <p:spPr>
          <a:xfrm>
            <a:off x="4879484" y="846535"/>
            <a:ext cx="4599267" cy="3955256"/>
          </a:xfrm>
          <a:prstGeom prst="roundRect">
            <a:avLst>
              <a:gd name="adj" fmla="val 4884"/>
            </a:avLst>
          </a:prstGeom>
        </p:spPr>
        <p:txBody>
          <a:bodyPr/>
          <a:lstStyle/>
          <a:p>
            <a:endParaRPr lang="en-GB" dirty="0"/>
          </a:p>
        </p:txBody>
      </p:sp>
      <p:sp>
        <p:nvSpPr>
          <p:cNvPr id="4" name="Rectangle: Rounded Corners 3">
            <a:extLst>
              <a:ext uri="{FF2B5EF4-FFF2-40B4-BE49-F238E27FC236}">
                <a16:creationId xmlns:a16="http://schemas.microsoft.com/office/drawing/2014/main" id="{B43A1CFF-FA18-4D38-98D5-33F14C93CE1E}"/>
              </a:ext>
            </a:extLst>
          </p:cNvPr>
          <p:cNvSpPr/>
          <p:nvPr userDrawn="1"/>
        </p:nvSpPr>
        <p:spPr>
          <a:xfrm>
            <a:off x="-4521362" y="845992"/>
            <a:ext cx="9111342" cy="1104251"/>
          </a:xfrm>
          <a:prstGeom prst="roundRect">
            <a:avLst>
              <a:gd name="adj" fmla="val 50000"/>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4FDB65AA-10E0-4174-8D6C-9804DB124D03}"/>
              </a:ext>
            </a:extLst>
          </p:cNvPr>
          <p:cNvSpPr>
            <a:spLocks noGrp="1"/>
          </p:cNvSpPr>
          <p:nvPr>
            <p:ph type="title" hasCustomPrompt="1"/>
          </p:nvPr>
        </p:nvSpPr>
        <p:spPr>
          <a:xfrm>
            <a:off x="572305" y="984148"/>
            <a:ext cx="3692212" cy="845214"/>
          </a:xfrm>
        </p:spPr>
        <p:txBody>
          <a:bodyPr>
            <a:normAutofit/>
          </a:bodyPr>
          <a:lstStyle>
            <a:lvl1pPr algn="l">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If your title is too long for the box use this slide</a:t>
            </a:r>
          </a:p>
        </p:txBody>
      </p:sp>
      <p:sp>
        <p:nvSpPr>
          <p:cNvPr id="13" name="TextBox 12">
            <a:extLst>
              <a:ext uri="{FF2B5EF4-FFF2-40B4-BE49-F238E27FC236}">
                <a16:creationId xmlns:a16="http://schemas.microsoft.com/office/drawing/2014/main" id="{DF30AE49-3631-4E17-BC33-2B5E97572A64}"/>
              </a:ext>
            </a:extLst>
          </p:cNvPr>
          <p:cNvSpPr txBox="1"/>
          <p:nvPr userDrawn="1"/>
        </p:nvSpPr>
        <p:spPr>
          <a:xfrm>
            <a:off x="554204" y="4890851"/>
            <a:ext cx="1598716" cy="207749"/>
          </a:xfrm>
          <a:prstGeom prst="rect">
            <a:avLst/>
          </a:prstGeom>
          <a:noFill/>
        </p:spPr>
        <p:txBody>
          <a:bodyPr wrap="square" rtlCol="0">
            <a:spAutoFit/>
          </a:bodyPr>
          <a:lstStyle/>
          <a:p>
            <a:r>
              <a:rPr lang="en-GB" sz="750" b="0" i="0" dirty="0">
                <a:solidFill>
                  <a:srgbClr val="8F9592"/>
                </a:solidFill>
                <a:effectLst/>
                <a:latin typeface="Trebuchet MS" panose="020B0603020202020204" pitchFamily="34" charset="0"/>
              </a:rPr>
              <a:t>© Cordell Health</a:t>
            </a:r>
            <a:endParaRPr lang="en-GB" sz="750" dirty="0">
              <a:solidFill>
                <a:srgbClr val="8F9592"/>
              </a:solidFill>
              <a:latin typeface="Trebuchet MS" panose="020B0603020202020204" pitchFamily="34" charset="0"/>
            </a:endParaRPr>
          </a:p>
        </p:txBody>
      </p:sp>
      <p:sp>
        <p:nvSpPr>
          <p:cNvPr id="15" name="TextBox 14">
            <a:extLst>
              <a:ext uri="{FF2B5EF4-FFF2-40B4-BE49-F238E27FC236}">
                <a16:creationId xmlns:a16="http://schemas.microsoft.com/office/drawing/2014/main" id="{303F81DE-AAC3-4A16-B8C3-7F9EF4910401}"/>
              </a:ext>
            </a:extLst>
          </p:cNvPr>
          <p:cNvSpPr txBox="1"/>
          <p:nvPr userDrawn="1"/>
        </p:nvSpPr>
        <p:spPr>
          <a:xfrm>
            <a:off x="7153399" y="4890851"/>
            <a:ext cx="1598716" cy="207749"/>
          </a:xfrm>
          <a:prstGeom prst="rect">
            <a:avLst/>
          </a:prstGeom>
          <a:noFill/>
        </p:spPr>
        <p:txBody>
          <a:bodyPr wrap="square" rtlCol="0">
            <a:spAutoFit/>
          </a:bodyPr>
          <a:lstStyle/>
          <a:p>
            <a:pPr algn="r"/>
            <a:r>
              <a:rPr lang="en-GB" sz="750" dirty="0">
                <a:solidFill>
                  <a:srgbClr val="8F9592"/>
                </a:solidFill>
                <a:latin typeface="Trebuchet MS" panose="020B0603020202020204" pitchFamily="34" charset="0"/>
              </a:rPr>
              <a:t>www.cordellhealth.co.uk</a:t>
            </a:r>
          </a:p>
        </p:txBody>
      </p:sp>
      <p:sp>
        <p:nvSpPr>
          <p:cNvPr id="10" name="Content Placeholder 2">
            <a:extLst>
              <a:ext uri="{FF2B5EF4-FFF2-40B4-BE49-F238E27FC236}">
                <a16:creationId xmlns:a16="http://schemas.microsoft.com/office/drawing/2014/main" id="{D5F2E0A1-BB4D-4694-93E0-AA86636AC7C1}"/>
              </a:ext>
            </a:extLst>
          </p:cNvPr>
          <p:cNvSpPr>
            <a:spLocks noGrp="1"/>
          </p:cNvSpPr>
          <p:nvPr>
            <p:ph idx="11"/>
          </p:nvPr>
        </p:nvSpPr>
        <p:spPr>
          <a:xfrm>
            <a:off x="572305" y="2157573"/>
            <a:ext cx="3692213" cy="2644664"/>
          </a:xfrm>
        </p:spPr>
        <p:txBody>
          <a:bodyPr>
            <a:normAutofit/>
          </a:bodyPr>
          <a:lstStyle>
            <a:lvl1pPr>
              <a:defRPr sz="1650"/>
            </a:lvl1pPr>
            <a:lvl2pPr>
              <a:defRPr sz="1650"/>
            </a:lvl2pPr>
            <a:lvl3pPr>
              <a:defRPr sz="1650"/>
            </a:lvl3pPr>
            <a:lvl4pPr>
              <a:defRPr sz="1650"/>
            </a:lvl4pPr>
            <a:lvl5pPr>
              <a:defRPr sz="16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picture containing shape&#10;&#10;Description automatically generated">
            <a:extLst>
              <a:ext uri="{FF2B5EF4-FFF2-40B4-BE49-F238E27FC236}">
                <a16:creationId xmlns:a16="http://schemas.microsoft.com/office/drawing/2014/main" id="{6BFFD21A-4C34-4C14-8D68-12ECD9A8D7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9757" y="-19317"/>
            <a:ext cx="818390" cy="818390"/>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1C171CDB-4F30-453A-9F73-A450722605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152" y="160851"/>
            <a:ext cx="2956956" cy="591391"/>
          </a:xfrm>
          <a:prstGeom prst="rect">
            <a:avLst/>
          </a:prstGeom>
        </p:spPr>
      </p:pic>
    </p:spTree>
    <p:extLst>
      <p:ext uri="{BB962C8B-B14F-4D97-AF65-F5344CB8AC3E}">
        <p14:creationId xmlns:p14="http://schemas.microsoft.com/office/powerpoint/2010/main" val="117810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801BA5-7E32-4248-AA83-D15D23561C9E}"/>
              </a:ext>
            </a:extLst>
          </p:cNvPr>
          <p:cNvSpPr txBox="1"/>
          <p:nvPr userDrawn="1"/>
        </p:nvSpPr>
        <p:spPr>
          <a:xfrm>
            <a:off x="4123962" y="-1002173"/>
            <a:ext cx="229871" cy="4708981"/>
          </a:xfrm>
          <a:prstGeom prst="rect">
            <a:avLst/>
          </a:prstGeom>
          <a:noFill/>
        </p:spPr>
        <p:txBody>
          <a:bodyPr wrap="square" rtlCol="0">
            <a:spAutoFit/>
          </a:bodyPr>
          <a:lstStyle/>
          <a:p>
            <a:r>
              <a:rPr lang="en-GB" sz="30000" dirty="0">
                <a:solidFill>
                  <a:srgbClr val="D2D4D3"/>
                </a:solidFill>
                <a:latin typeface="Trebuchet MS" panose="020B0603020202020204" pitchFamily="34" charset="0"/>
              </a:rPr>
              <a:t>“</a:t>
            </a:r>
          </a:p>
        </p:txBody>
      </p:sp>
      <p:sp>
        <p:nvSpPr>
          <p:cNvPr id="9" name="Rectangle 8">
            <a:extLst>
              <a:ext uri="{FF2B5EF4-FFF2-40B4-BE49-F238E27FC236}">
                <a16:creationId xmlns:a16="http://schemas.microsoft.com/office/drawing/2014/main" id="{8B6D1467-A859-4935-AB82-FB33157E662B}"/>
              </a:ext>
            </a:extLst>
          </p:cNvPr>
          <p:cNvSpPr/>
          <p:nvPr userDrawn="1"/>
        </p:nvSpPr>
        <p:spPr>
          <a:xfrm>
            <a:off x="-58783" y="-52252"/>
            <a:ext cx="4460966" cy="5195752"/>
          </a:xfrm>
          <a:prstGeom prst="rect">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B85717"/>
              </a:solidFill>
            </a:endParaRPr>
          </a:p>
        </p:txBody>
      </p:sp>
      <p:pic>
        <p:nvPicPr>
          <p:cNvPr id="10" name="Picture 9" descr="A close up of a logo&#10;&#10;Description automatically generated">
            <a:extLst>
              <a:ext uri="{FF2B5EF4-FFF2-40B4-BE49-F238E27FC236}">
                <a16:creationId xmlns:a16="http://schemas.microsoft.com/office/drawing/2014/main" id="{3B9586D6-BE2F-4622-9E6F-CCDBBE8A590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2313274" y="3091572"/>
            <a:ext cx="2644082" cy="2644082"/>
          </a:xfrm>
          <a:prstGeom prst="rect">
            <a:avLst/>
          </a:prstGeom>
        </p:spPr>
      </p:pic>
      <p:sp>
        <p:nvSpPr>
          <p:cNvPr id="11" name="Title 1">
            <a:extLst>
              <a:ext uri="{FF2B5EF4-FFF2-40B4-BE49-F238E27FC236}">
                <a16:creationId xmlns:a16="http://schemas.microsoft.com/office/drawing/2014/main" id="{C545CE4A-46A2-4AB6-8619-91A24FD18B99}"/>
              </a:ext>
            </a:extLst>
          </p:cNvPr>
          <p:cNvSpPr txBox="1">
            <a:spLocks/>
          </p:cNvSpPr>
          <p:nvPr userDrawn="1"/>
        </p:nvSpPr>
        <p:spPr>
          <a:xfrm>
            <a:off x="572305" y="385233"/>
            <a:ext cx="3272039" cy="27537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Trebuchet MS" panose="020B0603020202020204" pitchFamily="34" charset="0"/>
                <a:ea typeface="+mj-ea"/>
                <a:cs typeface="+mj-cs"/>
              </a:defRPr>
            </a:lvl1pPr>
          </a:lstStyle>
          <a:p>
            <a:r>
              <a:rPr lang="en-US" sz="4050" b="1" dirty="0">
                <a:latin typeface="Roboto" panose="02000000000000000000" pitchFamily="2" charset="0"/>
                <a:ea typeface="Roboto" panose="02000000000000000000" pitchFamily="2" charset="0"/>
                <a:cs typeface="Roboto" panose="02000000000000000000" pitchFamily="2" charset="0"/>
              </a:rPr>
              <a:t>Click to edit Master title style</a:t>
            </a:r>
            <a:endParaRPr lang="en-GB" sz="4050" b="1" dirty="0">
              <a:latin typeface="Roboto" panose="02000000000000000000" pitchFamily="2" charset="0"/>
              <a:ea typeface="Roboto" panose="02000000000000000000" pitchFamily="2" charset="0"/>
              <a:cs typeface="Roboto" panose="02000000000000000000" pitchFamily="2" charset="0"/>
            </a:endParaRPr>
          </a:p>
        </p:txBody>
      </p:sp>
      <p:sp>
        <p:nvSpPr>
          <p:cNvPr id="12" name="Content Placeholder 2">
            <a:extLst>
              <a:ext uri="{FF2B5EF4-FFF2-40B4-BE49-F238E27FC236}">
                <a16:creationId xmlns:a16="http://schemas.microsoft.com/office/drawing/2014/main" id="{19F7CBFA-A226-47BB-99BE-C89161C64794}"/>
              </a:ext>
            </a:extLst>
          </p:cNvPr>
          <p:cNvSpPr>
            <a:spLocks noGrp="1"/>
          </p:cNvSpPr>
          <p:nvPr>
            <p:ph idx="1"/>
          </p:nvPr>
        </p:nvSpPr>
        <p:spPr>
          <a:xfrm>
            <a:off x="4741819" y="1006400"/>
            <a:ext cx="3829877" cy="3798879"/>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488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8E3BE4-8199-445D-AF74-EC74F4F38D5C}"/>
              </a:ext>
            </a:extLst>
          </p:cNvPr>
          <p:cNvSpPr/>
          <p:nvPr userDrawn="1"/>
        </p:nvSpPr>
        <p:spPr>
          <a:xfrm>
            <a:off x="0" y="3443489"/>
            <a:ext cx="4940658" cy="1700012"/>
          </a:xfrm>
          <a:prstGeom prst="rect">
            <a:avLst/>
          </a:prstGeom>
          <a:solidFill>
            <a:srgbClr val="8F9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4" name="Picture 3" descr="A screen shot of a person&#10;&#10;Description automatically generated">
            <a:extLst>
              <a:ext uri="{FF2B5EF4-FFF2-40B4-BE49-F238E27FC236}">
                <a16:creationId xmlns:a16="http://schemas.microsoft.com/office/drawing/2014/main" id="{00D8B61E-76D6-4486-B47F-80A009CD888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54085"/>
          <a:stretch/>
        </p:blipFill>
        <p:spPr>
          <a:xfrm>
            <a:off x="4945487" y="0"/>
            <a:ext cx="4198513" cy="5143500"/>
          </a:xfrm>
          <a:prstGeom prst="rect">
            <a:avLst/>
          </a:prstGeom>
        </p:spPr>
      </p:pic>
      <p:sp>
        <p:nvSpPr>
          <p:cNvPr id="5" name="Title 1">
            <a:extLst>
              <a:ext uri="{FF2B5EF4-FFF2-40B4-BE49-F238E27FC236}">
                <a16:creationId xmlns:a16="http://schemas.microsoft.com/office/drawing/2014/main" id="{12100669-025F-448B-A55C-08CB44696D24}"/>
              </a:ext>
            </a:extLst>
          </p:cNvPr>
          <p:cNvSpPr txBox="1">
            <a:spLocks/>
          </p:cNvSpPr>
          <p:nvPr userDrawn="1"/>
        </p:nvSpPr>
        <p:spPr>
          <a:xfrm>
            <a:off x="501515" y="2791185"/>
            <a:ext cx="3979572" cy="4699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8F9592"/>
                </a:solidFill>
                <a:latin typeface="Roboto" panose="02000000000000000000" pitchFamily="2" charset="0"/>
                <a:ea typeface="Roboto" panose="02000000000000000000" pitchFamily="2" charset="0"/>
                <a:cs typeface="Roboto" panose="02000000000000000000" pitchFamily="2" charset="0"/>
              </a:defRPr>
            </a:lvl1pPr>
          </a:lstStyle>
          <a:p>
            <a:r>
              <a:rPr lang="en-US" sz="2700" dirty="0">
                <a:solidFill>
                  <a:srgbClr val="4E5A56"/>
                </a:solidFill>
              </a:rPr>
              <a:t>Any Questions?</a:t>
            </a:r>
            <a:endParaRPr lang="en-GB" sz="2700" dirty="0">
              <a:solidFill>
                <a:srgbClr val="4E5A56"/>
              </a:solidFill>
            </a:endParaRPr>
          </a:p>
        </p:txBody>
      </p:sp>
      <p:pic>
        <p:nvPicPr>
          <p:cNvPr id="3" name="Picture 2" descr="A picture containing object&#10;&#10;Description automatically generated">
            <a:extLst>
              <a:ext uri="{FF2B5EF4-FFF2-40B4-BE49-F238E27FC236}">
                <a16:creationId xmlns:a16="http://schemas.microsoft.com/office/drawing/2014/main" id="{44C7F0D6-9F24-4D62-9C84-BD0876D0FA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606" y="244626"/>
            <a:ext cx="4235573" cy="847115"/>
          </a:xfrm>
          <a:prstGeom prst="rect">
            <a:avLst/>
          </a:prstGeom>
        </p:spPr>
      </p:pic>
      <p:sp>
        <p:nvSpPr>
          <p:cNvPr id="8" name="Title 1">
            <a:extLst>
              <a:ext uri="{FF2B5EF4-FFF2-40B4-BE49-F238E27FC236}">
                <a16:creationId xmlns:a16="http://schemas.microsoft.com/office/drawing/2014/main" id="{C7607862-512F-490D-B190-D07DFECC8A8E}"/>
              </a:ext>
            </a:extLst>
          </p:cNvPr>
          <p:cNvSpPr txBox="1">
            <a:spLocks/>
          </p:cNvSpPr>
          <p:nvPr userDrawn="1"/>
        </p:nvSpPr>
        <p:spPr>
          <a:xfrm>
            <a:off x="501515" y="3558632"/>
            <a:ext cx="1030268" cy="46991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kern="1200">
                <a:solidFill>
                  <a:srgbClr val="8F9592"/>
                </a:solidFill>
                <a:latin typeface="Roboto" panose="02000000000000000000" pitchFamily="2" charset="0"/>
                <a:ea typeface="Roboto" panose="02000000000000000000" pitchFamily="2" charset="0"/>
                <a:cs typeface="Roboto" panose="02000000000000000000" pitchFamily="2" charset="0"/>
              </a:defRPr>
            </a:lvl1pPr>
          </a:lstStyle>
          <a:p>
            <a:r>
              <a:rPr lang="en-US" sz="1200" dirty="0">
                <a:solidFill>
                  <a:schemeClr val="bg1"/>
                </a:solidFill>
              </a:rPr>
              <a:t>Contact Us:</a:t>
            </a:r>
            <a:endParaRPr lang="en-GB" sz="1200" dirty="0">
              <a:solidFill>
                <a:schemeClr val="bg1"/>
              </a:solidFill>
            </a:endParaRPr>
          </a:p>
        </p:txBody>
      </p:sp>
      <p:sp>
        <p:nvSpPr>
          <p:cNvPr id="10" name="Title 1">
            <a:extLst>
              <a:ext uri="{FF2B5EF4-FFF2-40B4-BE49-F238E27FC236}">
                <a16:creationId xmlns:a16="http://schemas.microsoft.com/office/drawing/2014/main" id="{44A39CFB-78DF-4017-A898-3C2EEC1E5252}"/>
              </a:ext>
            </a:extLst>
          </p:cNvPr>
          <p:cNvSpPr txBox="1">
            <a:spLocks/>
          </p:cNvSpPr>
          <p:nvPr userDrawn="1"/>
        </p:nvSpPr>
        <p:spPr>
          <a:xfrm>
            <a:off x="501515" y="4513241"/>
            <a:ext cx="1030268" cy="46991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kern="1200">
                <a:solidFill>
                  <a:srgbClr val="8F9592"/>
                </a:solidFill>
                <a:latin typeface="Roboto" panose="02000000000000000000" pitchFamily="2" charset="0"/>
                <a:ea typeface="Roboto" panose="02000000000000000000" pitchFamily="2" charset="0"/>
                <a:cs typeface="Roboto" panose="02000000000000000000" pitchFamily="2" charset="0"/>
              </a:defRPr>
            </a:lvl1pPr>
          </a:lstStyle>
          <a:p>
            <a:r>
              <a:rPr lang="en-US" sz="1200" dirty="0">
                <a:solidFill>
                  <a:schemeClr val="bg1"/>
                </a:solidFill>
              </a:rPr>
              <a:t>Follow Us @:</a:t>
            </a:r>
            <a:endParaRPr lang="en-GB" sz="1200" dirty="0">
              <a:solidFill>
                <a:schemeClr val="bg1"/>
              </a:solidFill>
            </a:endParaRPr>
          </a:p>
        </p:txBody>
      </p:sp>
      <p:sp>
        <p:nvSpPr>
          <p:cNvPr id="11" name="TextBox 10">
            <a:extLst>
              <a:ext uri="{FF2B5EF4-FFF2-40B4-BE49-F238E27FC236}">
                <a16:creationId xmlns:a16="http://schemas.microsoft.com/office/drawing/2014/main" id="{8416B871-F8B4-4F37-AB41-0DBCEB00A740}"/>
              </a:ext>
            </a:extLst>
          </p:cNvPr>
          <p:cNvSpPr txBox="1"/>
          <p:nvPr userDrawn="1"/>
        </p:nvSpPr>
        <p:spPr>
          <a:xfrm>
            <a:off x="1871785" y="3549232"/>
            <a:ext cx="3065247" cy="1012008"/>
          </a:xfrm>
          <a:prstGeom prst="rect">
            <a:avLst/>
          </a:prstGeom>
          <a:noFill/>
        </p:spPr>
        <p:txBody>
          <a:bodyPr wrap="square" rtlCol="0">
            <a:spAutoFit/>
          </a:bodyPr>
          <a:lstStyle/>
          <a:p>
            <a:pPr>
              <a:lnSpc>
                <a:spcPct val="200000"/>
              </a:lnSpc>
            </a:pPr>
            <a:r>
              <a:rPr lang="en-GB" sz="1050" u="none"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www.cordellhealth.co.uk</a:t>
            </a:r>
            <a:r>
              <a:rPr lang="en-GB" sz="1050" u="none" dirty="0">
                <a:solidFill>
                  <a:schemeClr val="bg1"/>
                </a:solidFill>
                <a:latin typeface="Trebuchet MS" panose="020B0603020202020204" pitchFamily="34" charset="0"/>
              </a:rPr>
              <a:t>	</a:t>
            </a:r>
          </a:p>
          <a:p>
            <a:pPr>
              <a:lnSpc>
                <a:spcPct val="200000"/>
              </a:lnSpc>
            </a:pPr>
            <a:r>
              <a:rPr lang="en-GB" sz="1050" u="none" dirty="0">
                <a:solidFill>
                  <a:schemeClr val="bg1"/>
                </a:solidFill>
                <a:latin typeface="Trebuchet MS" panose="020B0603020202020204" pitchFamily="34" charset="0"/>
              </a:rPr>
              <a:t>0118 207 6190</a:t>
            </a:r>
          </a:p>
          <a:p>
            <a:pPr>
              <a:lnSpc>
                <a:spcPct val="200000"/>
              </a:lnSpc>
            </a:pPr>
            <a:r>
              <a:rPr lang="en-GB" sz="1050" u="none" dirty="0">
                <a:solidFill>
                  <a:schemeClr val="bg1"/>
                </a:solidFill>
                <a:latin typeface="Trebuchet MS" panose="020B0603020202020204" pitchFamily="34" charset="0"/>
              </a:rPr>
              <a:t>enquiries@cordellhealth.co.uk</a:t>
            </a:r>
            <a:r>
              <a:rPr lang="en-GB" sz="1050" dirty="0">
                <a:solidFill>
                  <a:schemeClr val="bg1"/>
                </a:solidFill>
                <a:latin typeface="Trebuchet MS" panose="020B0603020202020204" pitchFamily="34" charset="0"/>
              </a:rPr>
              <a:t>	</a:t>
            </a:r>
          </a:p>
        </p:txBody>
      </p:sp>
      <p:sp>
        <p:nvSpPr>
          <p:cNvPr id="13" name="TextBox 12">
            <a:extLst>
              <a:ext uri="{FF2B5EF4-FFF2-40B4-BE49-F238E27FC236}">
                <a16:creationId xmlns:a16="http://schemas.microsoft.com/office/drawing/2014/main" id="{DF4821E1-F66C-471E-8AFE-B9F256A378A7}"/>
              </a:ext>
            </a:extLst>
          </p:cNvPr>
          <p:cNvSpPr txBox="1"/>
          <p:nvPr userDrawn="1"/>
        </p:nvSpPr>
        <p:spPr>
          <a:xfrm>
            <a:off x="1871785" y="4573412"/>
            <a:ext cx="3065247" cy="547458"/>
          </a:xfrm>
          <a:prstGeom prst="rect">
            <a:avLst/>
          </a:prstGeom>
          <a:noFill/>
        </p:spPr>
        <p:txBody>
          <a:bodyPr wrap="square" rtlCol="0">
            <a:spAutoFit/>
          </a:bodyPr>
          <a:lstStyle/>
          <a:p>
            <a:pPr>
              <a:lnSpc>
                <a:spcPct val="150000"/>
              </a:lnSpc>
            </a:pPr>
            <a:r>
              <a:rPr lang="en-GB" sz="1050" dirty="0">
                <a:solidFill>
                  <a:schemeClr val="bg1"/>
                </a:solidFill>
                <a:latin typeface="Trebuchet MS" panose="020B0603020202020204" pitchFamily="34" charset="0"/>
              </a:rPr>
              <a:t>@Cordellhealth	</a:t>
            </a:r>
            <a:r>
              <a:rPr lang="en-GB" sz="1050" dirty="0" err="1">
                <a:solidFill>
                  <a:schemeClr val="bg1"/>
                </a:solidFill>
                <a:latin typeface="Trebuchet MS" panose="020B0603020202020204" pitchFamily="34" charset="0"/>
              </a:rPr>
              <a:t>cordellhealthltd</a:t>
            </a:r>
            <a:r>
              <a:rPr lang="en-GB" sz="1050" dirty="0">
                <a:solidFill>
                  <a:schemeClr val="bg1"/>
                </a:solidFill>
                <a:latin typeface="Trebuchet MS" panose="020B0603020202020204" pitchFamily="34" charset="0"/>
              </a:rPr>
              <a:t>	</a:t>
            </a:r>
          </a:p>
        </p:txBody>
      </p:sp>
      <p:pic>
        <p:nvPicPr>
          <p:cNvPr id="17" name="Picture 16" descr="A picture containing drawing&#10;&#10;Description automatically generated">
            <a:extLst>
              <a:ext uri="{FF2B5EF4-FFF2-40B4-BE49-F238E27FC236}">
                <a16:creationId xmlns:a16="http://schemas.microsoft.com/office/drawing/2014/main" id="{4C18519A-43E7-4315-B4FE-55EB87C1C9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72352" y="4605724"/>
            <a:ext cx="284945" cy="284945"/>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AD31F46D-7D7D-4F4B-9411-ECD447AA259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6707" y="4605724"/>
            <a:ext cx="284945" cy="284945"/>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19A1B0CE-797A-4095-B343-D4B18A97DB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4208" y="3675459"/>
            <a:ext cx="241655" cy="241655"/>
          </a:xfrm>
          <a:prstGeom prst="rect">
            <a:avLst/>
          </a:prstGeom>
        </p:spPr>
      </p:pic>
      <p:pic>
        <p:nvPicPr>
          <p:cNvPr id="23" name="Picture 22" descr="Icon&#10;&#10;Description automatically generated">
            <a:extLst>
              <a:ext uri="{FF2B5EF4-FFF2-40B4-BE49-F238E27FC236}">
                <a16:creationId xmlns:a16="http://schemas.microsoft.com/office/drawing/2014/main" id="{4117A13B-12DB-4EC8-8A38-2FE617EB50E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04543" y="4300971"/>
            <a:ext cx="262412" cy="26241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6DCD41AD-859E-4BF6-9DBB-DF40389FBAC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04543" y="3954697"/>
            <a:ext cx="258954" cy="258954"/>
          </a:xfrm>
          <a:prstGeom prst="rect">
            <a:avLst/>
          </a:prstGeom>
        </p:spPr>
      </p:pic>
      <p:sp>
        <p:nvSpPr>
          <p:cNvPr id="6" name="Title 1">
            <a:extLst>
              <a:ext uri="{FF2B5EF4-FFF2-40B4-BE49-F238E27FC236}">
                <a16:creationId xmlns:a16="http://schemas.microsoft.com/office/drawing/2014/main" id="{EFF5C291-6B64-4C07-850B-E042E6F5FA44}"/>
              </a:ext>
            </a:extLst>
          </p:cNvPr>
          <p:cNvSpPr txBox="1">
            <a:spLocks/>
          </p:cNvSpPr>
          <p:nvPr userDrawn="1"/>
        </p:nvSpPr>
        <p:spPr>
          <a:xfrm>
            <a:off x="508279" y="2300104"/>
            <a:ext cx="3979572" cy="4699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8F9592"/>
                </a:solidFill>
                <a:latin typeface="Roboto" panose="02000000000000000000" pitchFamily="2" charset="0"/>
                <a:ea typeface="Roboto" panose="02000000000000000000" pitchFamily="2" charset="0"/>
                <a:cs typeface="Roboto" panose="02000000000000000000" pitchFamily="2" charset="0"/>
              </a:defRPr>
            </a:lvl1pPr>
          </a:lstStyle>
          <a:p>
            <a:r>
              <a:rPr lang="en-US" sz="2700"/>
              <a:t>Thank you for Listening</a:t>
            </a:r>
            <a:endParaRPr lang="en-GB" sz="2700">
              <a:solidFill>
                <a:srgbClr val="4E5A56"/>
              </a:solidFill>
            </a:endParaRPr>
          </a:p>
        </p:txBody>
      </p:sp>
    </p:spTree>
    <p:extLst>
      <p:ext uri="{BB962C8B-B14F-4D97-AF65-F5344CB8AC3E}">
        <p14:creationId xmlns:p14="http://schemas.microsoft.com/office/powerpoint/2010/main" val="81474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1114B-9357-4123-BA3F-A950BED776F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62B17D-7CC1-4A5C-9EFD-35CC8F16A25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12505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l" defTabSz="685800" rtl="0" eaLnBrk="1" latinLnBrk="0" hangingPunct="1">
        <a:lnSpc>
          <a:spcPct val="90000"/>
        </a:lnSpc>
        <a:spcBef>
          <a:spcPct val="0"/>
        </a:spcBef>
        <a:buNone/>
        <a:defRPr sz="3300" b="1" kern="1200">
          <a:solidFill>
            <a:schemeClr val="bg1"/>
          </a:solidFill>
          <a:latin typeface="Roboto" panose="02000000000000000000" pitchFamily="2" charset="0"/>
          <a:ea typeface="Roboto" panose="02000000000000000000" pitchFamily="2" charset="0"/>
          <a:cs typeface="Roboto" panose="02000000000000000000" pitchFamily="2" charset="0"/>
        </a:defRPr>
      </a:lvl1pPr>
    </p:titleStyle>
    <p:bodyStyle>
      <a:lvl1pPr marL="171450" indent="-171450" algn="l" defTabSz="685800" rtl="0" eaLnBrk="1" latinLnBrk="0" hangingPunct="1">
        <a:lnSpc>
          <a:spcPct val="90000"/>
        </a:lnSpc>
        <a:spcBef>
          <a:spcPts val="750"/>
        </a:spcBef>
        <a:buSzPct val="100000"/>
        <a:buFontTx/>
        <a:buBlip>
          <a:blip r:embed="rId11"/>
        </a:buBlip>
        <a:defRPr sz="2100" kern="1200">
          <a:solidFill>
            <a:srgbClr val="4E5957"/>
          </a:solidFill>
          <a:latin typeface="Trebuchet MS" panose="020B0603020202020204" pitchFamily="34" charset="0"/>
          <a:ea typeface="+mn-ea"/>
          <a:cs typeface="+mn-cs"/>
        </a:defRPr>
      </a:lvl1pPr>
      <a:lvl2pPr marL="514350" indent="-171450" algn="l" defTabSz="685800" rtl="0" eaLnBrk="1" latinLnBrk="0" hangingPunct="1">
        <a:lnSpc>
          <a:spcPct val="90000"/>
        </a:lnSpc>
        <a:spcBef>
          <a:spcPts val="375"/>
        </a:spcBef>
        <a:buSzPct val="100000"/>
        <a:buFontTx/>
        <a:buBlip>
          <a:blip r:embed="rId11"/>
        </a:buBlip>
        <a:defRPr sz="2100" kern="1200">
          <a:solidFill>
            <a:srgbClr val="4E5957"/>
          </a:solidFill>
          <a:latin typeface="Trebuchet MS" panose="020B0603020202020204" pitchFamily="34" charset="0"/>
          <a:ea typeface="+mn-ea"/>
          <a:cs typeface="+mn-cs"/>
        </a:defRPr>
      </a:lvl2pPr>
      <a:lvl3pPr marL="857250" indent="-171450" algn="l" defTabSz="685800" rtl="0" eaLnBrk="1" latinLnBrk="0" hangingPunct="1">
        <a:lnSpc>
          <a:spcPct val="90000"/>
        </a:lnSpc>
        <a:spcBef>
          <a:spcPts val="375"/>
        </a:spcBef>
        <a:buSzPct val="100000"/>
        <a:buFontTx/>
        <a:buBlip>
          <a:blip r:embed="rId11"/>
        </a:buBlip>
        <a:defRPr sz="2100" kern="1200">
          <a:solidFill>
            <a:srgbClr val="4E5957"/>
          </a:solidFill>
          <a:latin typeface="Trebuchet MS" panose="020B0603020202020204" pitchFamily="34" charset="0"/>
          <a:ea typeface="+mn-ea"/>
          <a:cs typeface="+mn-cs"/>
        </a:defRPr>
      </a:lvl3pPr>
      <a:lvl4pPr marL="1200150" indent="-171450" algn="l" defTabSz="685800" rtl="0" eaLnBrk="1" latinLnBrk="0" hangingPunct="1">
        <a:lnSpc>
          <a:spcPct val="90000"/>
        </a:lnSpc>
        <a:spcBef>
          <a:spcPts val="375"/>
        </a:spcBef>
        <a:buSzPct val="100000"/>
        <a:buFontTx/>
        <a:buBlip>
          <a:blip r:embed="rId11"/>
        </a:buBlip>
        <a:defRPr sz="2100" kern="1200">
          <a:solidFill>
            <a:srgbClr val="4E5957"/>
          </a:solidFill>
          <a:latin typeface="Trebuchet MS" panose="020B0603020202020204" pitchFamily="34" charset="0"/>
          <a:ea typeface="+mn-ea"/>
          <a:cs typeface="+mn-cs"/>
        </a:defRPr>
      </a:lvl4pPr>
      <a:lvl5pPr marL="1543050" indent="-171450" algn="l" defTabSz="685800" rtl="0" eaLnBrk="1" latinLnBrk="0" hangingPunct="1">
        <a:lnSpc>
          <a:spcPct val="90000"/>
        </a:lnSpc>
        <a:spcBef>
          <a:spcPts val="375"/>
        </a:spcBef>
        <a:buSzPct val="100000"/>
        <a:buFontTx/>
        <a:buBlip>
          <a:blip r:embed="rId11"/>
        </a:buBlip>
        <a:defRPr sz="2100" kern="1200">
          <a:solidFill>
            <a:srgbClr val="4E5957"/>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C42DE-7B88-44F9-B7F7-1E3E2E0ABB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D178A8-2666-4E17-BC07-410B2B8EF7C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31A74-1239-4096-A8A3-80FA32DDAD0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12AF51E-B2F9-4785-864F-BFF2C290300B}" type="datetimeFigureOut">
              <a:rPr lang="en-GB" smtClean="0"/>
              <a:t>06/09/2021</a:t>
            </a:fld>
            <a:endParaRPr lang="en-GB" dirty="0"/>
          </a:p>
        </p:txBody>
      </p:sp>
      <p:sp>
        <p:nvSpPr>
          <p:cNvPr id="5" name="Footer Placeholder 4">
            <a:extLst>
              <a:ext uri="{FF2B5EF4-FFF2-40B4-BE49-F238E27FC236}">
                <a16:creationId xmlns:a16="http://schemas.microsoft.com/office/drawing/2014/main" id="{EC4BFF18-02D3-4343-8C0C-D0A75C78B90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DA6865A-5228-4E33-88CE-F105C8AD7F2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C30507-67C0-4A15-9E1C-26BBD11B175B}" type="slidenum">
              <a:rPr lang="en-GB" smtClean="0"/>
              <a:t>‹#›</a:t>
            </a:fld>
            <a:endParaRPr lang="en-GB" dirty="0"/>
          </a:p>
        </p:txBody>
      </p:sp>
    </p:spTree>
    <p:extLst>
      <p:ext uri="{BB962C8B-B14F-4D97-AF65-F5344CB8AC3E}">
        <p14:creationId xmlns:p14="http://schemas.microsoft.com/office/powerpoint/2010/main" val="41189893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gov.uk/guidance/nhs-test-and-trace-workplace-guidance?utm_medium=email&amp;utm_campaign=govuk-notifications&amp;utm_source=09bc689c-73ca-4445-94fe-4f79828ed4e2&amp;utm_content=dail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gov.uk/government/publications/jcvi-statement-september-2021-covid-19-vaccination-of-children-aged-12-to-15-years/jcvi-statement-on-covid-19-vaccination-of-children-aged-12-to-15-years-3-september-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Asymptomatic testing</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1</a:t>
            </a:fld>
            <a:endParaRPr lang="en-GB" sz="9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2" name="Rectangle 1">
            <a:extLst>
              <a:ext uri="{FF2B5EF4-FFF2-40B4-BE49-F238E27FC236}">
                <a16:creationId xmlns:a16="http://schemas.microsoft.com/office/drawing/2014/main" id="{9440992F-DAB4-4333-AC80-5110FE351769}"/>
              </a:ext>
            </a:extLst>
          </p:cNvPr>
          <p:cNvSpPr/>
          <p:nvPr/>
        </p:nvSpPr>
        <p:spPr>
          <a:xfrm>
            <a:off x="0" y="905161"/>
            <a:ext cx="9144000" cy="330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secondary school pupils and college students should have received </a:t>
            </a: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on-site lateral flow device tests</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 to 5 days apart, on their return in the autumn term.</a:t>
            </a: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Following the two initial on-site tests, students will be able to collect their home test kits and continue </a:t>
            </a: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twice weekly testing at home</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until the end of September, when this will be reviewed.</a:t>
            </a:r>
          </a:p>
          <a:p>
            <a:pPr marL="171450" indent="-171450">
              <a:buFont typeface="Arial" panose="020B0604020202020204" pitchFamily="34" charset="0"/>
              <a:buChar char="•"/>
            </a:pP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Staff in both primary and secondary schools should </a:t>
            </a:r>
            <a:r>
              <a:rPr lang="en-GB"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continue to test twice weekly </a:t>
            </a: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at home.</a:t>
            </a:r>
          </a:p>
          <a:p>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approach to regular asymptomatic testing in education and care settings will be </a:t>
            </a: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reviewed at the end of September</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NHS Test and Trace plan to introduce </a:t>
            </a: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 lateral flow devices </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(educational settings will receive </a:t>
            </a:r>
            <a:r>
              <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Innova, Orient Gene or </a:t>
            </a:r>
            <a:r>
              <a:rPr lang="en-GB"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Acon</a:t>
            </a:r>
            <a:r>
              <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Flowflex</a:t>
            </a:r>
            <a:r>
              <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make testing quicker, easier and more accessible. </a:t>
            </a:r>
          </a:p>
          <a:p>
            <a:pPr marL="1200150" lvl="2" indent="-285750">
              <a:buFont typeface="Courier New" panose="02070309020205020404" pitchFamily="49" charset="0"/>
              <a:buChar char="o"/>
            </a:pPr>
            <a:r>
              <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Orient Gene and </a:t>
            </a:r>
            <a:r>
              <a:rPr lang="en-GB"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Acon</a:t>
            </a:r>
            <a:r>
              <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Flowflex</a:t>
            </a:r>
            <a:r>
              <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self-test kits both require nasal only swabs</a:t>
            </a:r>
          </a:p>
        </p:txBody>
      </p:sp>
    </p:spTree>
    <p:extLst>
      <p:ext uri="{BB962C8B-B14F-4D97-AF65-F5344CB8AC3E}">
        <p14:creationId xmlns:p14="http://schemas.microsoft.com/office/powerpoint/2010/main" val="31233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Self-isolation</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2</a:t>
            </a:fld>
            <a:endParaRPr lang="en-GB" sz="90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2" name="Rectangle 1">
            <a:extLst>
              <a:ext uri="{FF2B5EF4-FFF2-40B4-BE49-F238E27FC236}">
                <a16:creationId xmlns:a16="http://schemas.microsoft.com/office/drawing/2014/main" id="{CE3B3578-6FE1-4C54-8992-62573BCBB78D}"/>
              </a:ext>
            </a:extLst>
          </p:cNvPr>
          <p:cNvSpPr/>
          <p:nvPr/>
        </p:nvSpPr>
        <p:spPr>
          <a:xfrm>
            <a:off x="0" y="803067"/>
            <a:ext cx="9144000" cy="2619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rPr>
              <a:t>Anyone who has symptoms or who has tested positive is </a:t>
            </a:r>
            <a:r>
              <a:rPr lang="en-GB" sz="1600" b="1" dirty="0">
                <a:solidFill>
                  <a:schemeClr val="tx1"/>
                </a:solidFill>
              </a:rPr>
              <a:t>still legally required to self-isolate </a:t>
            </a:r>
            <a:r>
              <a:rPr lang="en-GB" sz="1600" dirty="0">
                <a:solidFill>
                  <a:schemeClr val="tx1"/>
                </a:solidFill>
              </a:rPr>
              <a:t>for 10 days</a:t>
            </a:r>
          </a:p>
          <a:p>
            <a:endParaRPr lang="en-GB" sz="500" dirty="0">
              <a:solidFill>
                <a:schemeClr val="tx1"/>
              </a:solidFill>
            </a:endParaRPr>
          </a:p>
          <a:p>
            <a:endParaRPr lang="en-GB" sz="500" dirty="0">
              <a:solidFill>
                <a:schemeClr val="tx1"/>
              </a:solidFill>
            </a:endParaRPr>
          </a:p>
          <a:p>
            <a:pPr marL="285750" indent="-285750">
              <a:buFont typeface="Arial" panose="020B0604020202020204" pitchFamily="34" charset="0"/>
              <a:buChar char="•"/>
            </a:pPr>
            <a:r>
              <a:rPr lang="en-GB" sz="1600" dirty="0">
                <a:solidFill>
                  <a:schemeClr val="tx1"/>
                </a:solidFill>
              </a:rPr>
              <a:t>If you have had close contact with someone with COVID-19 and any of the following apply, you will </a:t>
            </a:r>
            <a:r>
              <a:rPr lang="en-GB" sz="1600" b="1" dirty="0">
                <a:solidFill>
                  <a:schemeClr val="tx1"/>
                </a:solidFill>
              </a:rPr>
              <a:t>not be required to self-isolate</a:t>
            </a:r>
            <a:r>
              <a:rPr lang="en-GB" sz="1600" dirty="0">
                <a:solidFill>
                  <a:schemeClr val="tx1"/>
                </a:solidFill>
              </a:rPr>
              <a:t>:</a:t>
            </a:r>
          </a:p>
          <a:p>
            <a:pPr marL="742950" lvl="1" indent="-285750">
              <a:buFont typeface="Arial" panose="020B0604020202020204" pitchFamily="34" charset="0"/>
              <a:buChar char="•"/>
            </a:pPr>
            <a:r>
              <a:rPr lang="en-GB" sz="1400" dirty="0">
                <a:solidFill>
                  <a:schemeClr val="tx1"/>
                </a:solidFill>
              </a:rPr>
              <a:t>You are fully vaccinated</a:t>
            </a:r>
          </a:p>
          <a:p>
            <a:pPr marL="742950" lvl="1" indent="-285750">
              <a:buFont typeface="Arial" panose="020B0604020202020204" pitchFamily="34" charset="0"/>
              <a:buChar char="•"/>
            </a:pPr>
            <a:r>
              <a:rPr lang="en-GB" sz="1400" dirty="0">
                <a:solidFill>
                  <a:schemeClr val="tx1"/>
                </a:solidFill>
              </a:rPr>
              <a:t>You are below the age of 18 years and 6 months</a:t>
            </a:r>
          </a:p>
          <a:p>
            <a:pPr marL="742950" lvl="1" indent="-285750">
              <a:buFont typeface="Arial" panose="020B0604020202020204" pitchFamily="34" charset="0"/>
              <a:buChar char="•"/>
            </a:pPr>
            <a:r>
              <a:rPr lang="en-GB" sz="1400" dirty="0">
                <a:solidFill>
                  <a:schemeClr val="tx1"/>
                </a:solidFill>
              </a:rPr>
              <a:t>You have taken part in or are currently part of an approved COVID-19 vaccine trial</a:t>
            </a:r>
          </a:p>
          <a:p>
            <a:pPr marL="742950" lvl="1" indent="-285750">
              <a:buFont typeface="Arial" panose="020B0604020202020204" pitchFamily="34" charset="0"/>
              <a:buChar char="•"/>
            </a:pPr>
            <a:r>
              <a:rPr lang="en-GB" sz="1400" dirty="0">
                <a:solidFill>
                  <a:schemeClr val="tx1"/>
                </a:solidFill>
              </a:rPr>
              <a:t>You are not able to get vaccinated for medical reason</a:t>
            </a:r>
          </a:p>
          <a:p>
            <a:pPr lvl="1"/>
            <a:endParaRPr lang="en-GB" sz="600" dirty="0">
              <a:solidFill>
                <a:schemeClr val="tx1"/>
              </a:solidFill>
            </a:endParaRPr>
          </a:p>
          <a:p>
            <a:pPr lvl="1"/>
            <a:endParaRPr lang="en-GB" sz="600" dirty="0">
              <a:solidFill>
                <a:schemeClr val="tx1"/>
              </a:solidFill>
            </a:endParaRPr>
          </a:p>
          <a:p>
            <a:pPr marL="285750" lvl="1" indent="-285750">
              <a:buFont typeface="Arial" panose="020B0604020202020204" pitchFamily="34" charset="0"/>
              <a:buChar char="•"/>
            </a:pPr>
            <a:r>
              <a:rPr lang="en-GB" sz="1600" dirty="0">
                <a:solidFill>
                  <a:schemeClr val="tx1"/>
                </a:solidFill>
              </a:rPr>
              <a:t>Instead of self-isolation you will be advised to get a PCR test as soon as possible, however you are </a:t>
            </a:r>
            <a:r>
              <a:rPr lang="en-GB" sz="1600" b="1" i="1" dirty="0">
                <a:solidFill>
                  <a:schemeClr val="tx1"/>
                </a:solidFill>
              </a:rPr>
              <a:t>not</a:t>
            </a:r>
            <a:r>
              <a:rPr lang="en-GB" sz="1600" dirty="0">
                <a:solidFill>
                  <a:schemeClr val="tx1"/>
                </a:solidFill>
              </a:rPr>
              <a:t> required to self-isolate pending the result of the PCR test</a:t>
            </a:r>
          </a:p>
        </p:txBody>
      </p:sp>
    </p:spTree>
    <p:extLst>
      <p:ext uri="{BB962C8B-B14F-4D97-AF65-F5344CB8AC3E}">
        <p14:creationId xmlns:p14="http://schemas.microsoft.com/office/powerpoint/2010/main" val="45515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Calculating self-isolation period</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3</a:t>
            </a:fld>
            <a:endParaRPr lang="en-GB" sz="90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graphicFrame>
        <p:nvGraphicFramePr>
          <p:cNvPr id="11" name="Table 11">
            <a:extLst>
              <a:ext uri="{FF2B5EF4-FFF2-40B4-BE49-F238E27FC236}">
                <a16:creationId xmlns:a16="http://schemas.microsoft.com/office/drawing/2014/main" id="{D7B45802-70AB-4FF7-A496-D881997D2BAF}"/>
              </a:ext>
            </a:extLst>
          </p:cNvPr>
          <p:cNvGraphicFramePr>
            <a:graphicFrameLocks noGrp="1"/>
          </p:cNvGraphicFramePr>
          <p:nvPr>
            <p:extLst>
              <p:ext uri="{D42A27DB-BD31-4B8C-83A1-F6EECF244321}">
                <p14:modId xmlns:p14="http://schemas.microsoft.com/office/powerpoint/2010/main" val="1555859810"/>
              </p:ext>
            </p:extLst>
          </p:nvPr>
        </p:nvGraphicFramePr>
        <p:xfrm>
          <a:off x="193964" y="899968"/>
          <a:ext cx="8580575" cy="3293336"/>
        </p:xfrm>
        <a:graphic>
          <a:graphicData uri="http://schemas.openxmlformats.org/drawingml/2006/table">
            <a:tbl>
              <a:tblPr firstRow="1" bandRow="1">
                <a:tableStyleId>{5C22544A-7EE6-4342-B048-85BDC9FD1C3A}</a:tableStyleId>
              </a:tblPr>
              <a:tblGrid>
                <a:gridCol w="2315251">
                  <a:extLst>
                    <a:ext uri="{9D8B030D-6E8A-4147-A177-3AD203B41FA5}">
                      <a16:colId xmlns:a16="http://schemas.microsoft.com/office/drawing/2014/main" val="1503588486"/>
                    </a:ext>
                  </a:extLst>
                </a:gridCol>
                <a:gridCol w="481948">
                  <a:extLst>
                    <a:ext uri="{9D8B030D-6E8A-4147-A177-3AD203B41FA5}">
                      <a16:colId xmlns:a16="http://schemas.microsoft.com/office/drawing/2014/main" val="2197360893"/>
                    </a:ext>
                  </a:extLst>
                </a:gridCol>
                <a:gridCol w="481948">
                  <a:extLst>
                    <a:ext uri="{9D8B030D-6E8A-4147-A177-3AD203B41FA5}">
                      <a16:colId xmlns:a16="http://schemas.microsoft.com/office/drawing/2014/main" val="537107547"/>
                    </a:ext>
                  </a:extLst>
                </a:gridCol>
                <a:gridCol w="481948">
                  <a:extLst>
                    <a:ext uri="{9D8B030D-6E8A-4147-A177-3AD203B41FA5}">
                      <a16:colId xmlns:a16="http://schemas.microsoft.com/office/drawing/2014/main" val="2712264721"/>
                    </a:ext>
                  </a:extLst>
                </a:gridCol>
                <a:gridCol w="481948">
                  <a:extLst>
                    <a:ext uri="{9D8B030D-6E8A-4147-A177-3AD203B41FA5}">
                      <a16:colId xmlns:a16="http://schemas.microsoft.com/office/drawing/2014/main" val="1071011529"/>
                    </a:ext>
                  </a:extLst>
                </a:gridCol>
                <a:gridCol w="481948">
                  <a:extLst>
                    <a:ext uri="{9D8B030D-6E8A-4147-A177-3AD203B41FA5}">
                      <a16:colId xmlns:a16="http://schemas.microsoft.com/office/drawing/2014/main" val="106378168"/>
                    </a:ext>
                  </a:extLst>
                </a:gridCol>
                <a:gridCol w="481948">
                  <a:extLst>
                    <a:ext uri="{9D8B030D-6E8A-4147-A177-3AD203B41FA5}">
                      <a16:colId xmlns:a16="http://schemas.microsoft.com/office/drawing/2014/main" val="126942474"/>
                    </a:ext>
                  </a:extLst>
                </a:gridCol>
                <a:gridCol w="481948">
                  <a:extLst>
                    <a:ext uri="{9D8B030D-6E8A-4147-A177-3AD203B41FA5}">
                      <a16:colId xmlns:a16="http://schemas.microsoft.com/office/drawing/2014/main" val="2281465862"/>
                    </a:ext>
                  </a:extLst>
                </a:gridCol>
                <a:gridCol w="481948">
                  <a:extLst>
                    <a:ext uri="{9D8B030D-6E8A-4147-A177-3AD203B41FA5}">
                      <a16:colId xmlns:a16="http://schemas.microsoft.com/office/drawing/2014/main" val="1943598736"/>
                    </a:ext>
                  </a:extLst>
                </a:gridCol>
                <a:gridCol w="481948">
                  <a:extLst>
                    <a:ext uri="{9D8B030D-6E8A-4147-A177-3AD203B41FA5}">
                      <a16:colId xmlns:a16="http://schemas.microsoft.com/office/drawing/2014/main" val="3266597212"/>
                    </a:ext>
                  </a:extLst>
                </a:gridCol>
                <a:gridCol w="481948">
                  <a:extLst>
                    <a:ext uri="{9D8B030D-6E8A-4147-A177-3AD203B41FA5}">
                      <a16:colId xmlns:a16="http://schemas.microsoft.com/office/drawing/2014/main" val="4233196291"/>
                    </a:ext>
                  </a:extLst>
                </a:gridCol>
                <a:gridCol w="481948">
                  <a:extLst>
                    <a:ext uri="{9D8B030D-6E8A-4147-A177-3AD203B41FA5}">
                      <a16:colId xmlns:a16="http://schemas.microsoft.com/office/drawing/2014/main" val="2312647838"/>
                    </a:ext>
                  </a:extLst>
                </a:gridCol>
                <a:gridCol w="481948">
                  <a:extLst>
                    <a:ext uri="{9D8B030D-6E8A-4147-A177-3AD203B41FA5}">
                      <a16:colId xmlns:a16="http://schemas.microsoft.com/office/drawing/2014/main" val="489970644"/>
                    </a:ext>
                  </a:extLst>
                </a:gridCol>
                <a:gridCol w="481948">
                  <a:extLst>
                    <a:ext uri="{9D8B030D-6E8A-4147-A177-3AD203B41FA5}">
                      <a16:colId xmlns:a16="http://schemas.microsoft.com/office/drawing/2014/main" val="1734385443"/>
                    </a:ext>
                  </a:extLst>
                </a:gridCol>
              </a:tblGrid>
              <a:tr h="426050">
                <a:tc>
                  <a:txBody>
                    <a:bodyPr/>
                    <a:lstStyle/>
                    <a:p>
                      <a:endParaRPr lang="en-GB" dirty="0"/>
                    </a:p>
                  </a:txBody>
                  <a:tcPr>
                    <a:noFill/>
                  </a:tcPr>
                </a:tc>
                <a:tc>
                  <a:txBody>
                    <a:bodyPr/>
                    <a:lstStyle/>
                    <a:p>
                      <a:pPr algn="ctr"/>
                      <a:r>
                        <a:rPr lang="en-GB" dirty="0"/>
                        <a:t>-1</a:t>
                      </a:r>
                    </a:p>
                  </a:txBody>
                  <a:tcPr>
                    <a:solidFill>
                      <a:srgbClr val="6D205B"/>
                    </a:solidFill>
                  </a:tcPr>
                </a:tc>
                <a:tc>
                  <a:txBody>
                    <a:bodyPr/>
                    <a:lstStyle/>
                    <a:p>
                      <a:pPr algn="ctr"/>
                      <a:r>
                        <a:rPr lang="en-GB" dirty="0"/>
                        <a:t>0</a:t>
                      </a:r>
                    </a:p>
                  </a:txBody>
                  <a:tcPr>
                    <a:solidFill>
                      <a:srgbClr val="6D205B"/>
                    </a:solidFill>
                  </a:tcPr>
                </a:tc>
                <a:tc>
                  <a:txBody>
                    <a:bodyPr/>
                    <a:lstStyle/>
                    <a:p>
                      <a:pPr algn="ctr"/>
                      <a:r>
                        <a:rPr lang="en-GB" dirty="0"/>
                        <a:t>1</a:t>
                      </a:r>
                    </a:p>
                  </a:txBody>
                  <a:tcPr>
                    <a:solidFill>
                      <a:srgbClr val="6D205B"/>
                    </a:solidFill>
                  </a:tcPr>
                </a:tc>
                <a:tc>
                  <a:txBody>
                    <a:bodyPr/>
                    <a:lstStyle/>
                    <a:p>
                      <a:pPr algn="ctr"/>
                      <a:r>
                        <a:rPr lang="en-GB" dirty="0"/>
                        <a:t>2</a:t>
                      </a:r>
                    </a:p>
                  </a:txBody>
                  <a:tcPr>
                    <a:solidFill>
                      <a:srgbClr val="6D205B"/>
                    </a:solidFill>
                  </a:tcPr>
                </a:tc>
                <a:tc>
                  <a:txBody>
                    <a:bodyPr/>
                    <a:lstStyle/>
                    <a:p>
                      <a:pPr algn="ctr"/>
                      <a:r>
                        <a:rPr lang="en-GB" dirty="0"/>
                        <a:t>3</a:t>
                      </a:r>
                    </a:p>
                  </a:txBody>
                  <a:tcPr>
                    <a:solidFill>
                      <a:srgbClr val="6D205B"/>
                    </a:solidFill>
                  </a:tcPr>
                </a:tc>
                <a:tc>
                  <a:txBody>
                    <a:bodyPr/>
                    <a:lstStyle/>
                    <a:p>
                      <a:pPr algn="ctr"/>
                      <a:r>
                        <a:rPr lang="en-GB" dirty="0"/>
                        <a:t>4</a:t>
                      </a:r>
                    </a:p>
                  </a:txBody>
                  <a:tcPr>
                    <a:solidFill>
                      <a:srgbClr val="6D205B"/>
                    </a:solidFill>
                  </a:tcPr>
                </a:tc>
                <a:tc>
                  <a:txBody>
                    <a:bodyPr/>
                    <a:lstStyle/>
                    <a:p>
                      <a:pPr algn="ctr"/>
                      <a:r>
                        <a:rPr lang="en-GB" dirty="0"/>
                        <a:t>5</a:t>
                      </a:r>
                    </a:p>
                  </a:txBody>
                  <a:tcPr>
                    <a:solidFill>
                      <a:srgbClr val="6D205B"/>
                    </a:solidFill>
                  </a:tcPr>
                </a:tc>
                <a:tc>
                  <a:txBody>
                    <a:bodyPr/>
                    <a:lstStyle/>
                    <a:p>
                      <a:pPr algn="ctr"/>
                      <a:r>
                        <a:rPr lang="en-GB" dirty="0"/>
                        <a:t>6</a:t>
                      </a:r>
                    </a:p>
                  </a:txBody>
                  <a:tcPr>
                    <a:solidFill>
                      <a:srgbClr val="6D205B"/>
                    </a:solidFill>
                  </a:tcPr>
                </a:tc>
                <a:tc>
                  <a:txBody>
                    <a:bodyPr/>
                    <a:lstStyle/>
                    <a:p>
                      <a:pPr algn="ctr"/>
                      <a:r>
                        <a:rPr lang="en-GB" dirty="0"/>
                        <a:t>7</a:t>
                      </a:r>
                    </a:p>
                  </a:txBody>
                  <a:tcPr>
                    <a:solidFill>
                      <a:srgbClr val="6D205B"/>
                    </a:solidFill>
                  </a:tcPr>
                </a:tc>
                <a:tc>
                  <a:txBody>
                    <a:bodyPr/>
                    <a:lstStyle/>
                    <a:p>
                      <a:pPr algn="ctr"/>
                      <a:r>
                        <a:rPr lang="en-GB" dirty="0"/>
                        <a:t>8</a:t>
                      </a:r>
                    </a:p>
                  </a:txBody>
                  <a:tcPr>
                    <a:solidFill>
                      <a:srgbClr val="6D205B"/>
                    </a:solidFill>
                  </a:tcPr>
                </a:tc>
                <a:tc>
                  <a:txBody>
                    <a:bodyPr/>
                    <a:lstStyle/>
                    <a:p>
                      <a:pPr algn="ctr"/>
                      <a:r>
                        <a:rPr lang="en-GB" dirty="0"/>
                        <a:t>9</a:t>
                      </a:r>
                    </a:p>
                  </a:txBody>
                  <a:tcPr>
                    <a:solidFill>
                      <a:srgbClr val="6D205B"/>
                    </a:solidFill>
                  </a:tcPr>
                </a:tc>
                <a:tc>
                  <a:txBody>
                    <a:bodyPr/>
                    <a:lstStyle/>
                    <a:p>
                      <a:pPr algn="ctr"/>
                      <a:r>
                        <a:rPr lang="en-GB" dirty="0"/>
                        <a:t>10</a:t>
                      </a:r>
                    </a:p>
                  </a:txBody>
                  <a:tcPr>
                    <a:solidFill>
                      <a:srgbClr val="6D205B"/>
                    </a:solidFill>
                  </a:tcPr>
                </a:tc>
                <a:tc>
                  <a:txBody>
                    <a:bodyPr/>
                    <a:lstStyle/>
                    <a:p>
                      <a:pPr algn="ctr"/>
                      <a:r>
                        <a:rPr lang="en-GB" dirty="0"/>
                        <a:t>11</a:t>
                      </a:r>
                    </a:p>
                  </a:txBody>
                  <a:tcPr>
                    <a:solidFill>
                      <a:srgbClr val="6D205B"/>
                    </a:solidFill>
                  </a:tcPr>
                </a:tc>
                <a:extLst>
                  <a:ext uri="{0D108BD9-81ED-4DB2-BD59-A6C34878D82A}">
                    <a16:rowId xmlns:a16="http://schemas.microsoft.com/office/drawing/2014/main" val="330225903"/>
                  </a:ext>
                </a:extLst>
              </a:tr>
              <a:tr h="426050">
                <a:tc>
                  <a:txBody>
                    <a:bodyPr/>
                    <a:lstStyle/>
                    <a:p>
                      <a:endParaRPr lang="en-GB"/>
                    </a:p>
                  </a:txBody>
                  <a:tcPr>
                    <a:noFill/>
                  </a:tcPr>
                </a:tc>
                <a:tc>
                  <a:txBody>
                    <a:bodyPr/>
                    <a:lstStyle/>
                    <a:p>
                      <a:pPr algn="ctr"/>
                      <a:endParaRPr lang="en-GB" dirty="0"/>
                    </a:p>
                  </a:txBody>
                  <a:tcPr>
                    <a:noFill/>
                  </a:tcPr>
                </a:tc>
                <a:tc>
                  <a:txBody>
                    <a:bodyPr/>
                    <a:lstStyle/>
                    <a:p>
                      <a:pPr algn="ctr"/>
                      <a:endParaRPr lang="en-GB" dirty="0"/>
                    </a:p>
                  </a:txBody>
                  <a:tcPr>
                    <a:noFill/>
                  </a:tcPr>
                </a:tc>
                <a:tc gridSpan="10">
                  <a:txBody>
                    <a:bodyPr/>
                    <a:lstStyle/>
                    <a:p>
                      <a:pPr algn="ctr"/>
                      <a:r>
                        <a:rPr lang="en-GB" b="1" dirty="0">
                          <a:solidFill>
                            <a:schemeClr val="bg1"/>
                          </a:solidFill>
                        </a:rPr>
                        <a:t>SELF-ISOLATION PERIOD</a:t>
                      </a:r>
                    </a:p>
                  </a:txBody>
                  <a:tcPr>
                    <a:solidFill>
                      <a:srgbClr val="00B050"/>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hMerge="1">
                  <a:txBody>
                    <a:bodyPr/>
                    <a:lstStyle/>
                    <a:p>
                      <a:pPr algn="ctr"/>
                      <a:endParaRPr lang="en-GB" dirty="0"/>
                    </a:p>
                  </a:txBody>
                  <a:tcPr>
                    <a:solidFill>
                      <a:srgbClr val="6D205B"/>
                    </a:solidFill>
                  </a:tcPr>
                </a:tc>
                <a:tc>
                  <a:txBody>
                    <a:bodyPr/>
                    <a:lstStyle/>
                    <a:p>
                      <a:pPr algn="ctr"/>
                      <a:endParaRPr lang="en-GB" dirty="0"/>
                    </a:p>
                  </a:txBody>
                  <a:tcPr>
                    <a:noFill/>
                  </a:tcPr>
                </a:tc>
                <a:extLst>
                  <a:ext uri="{0D108BD9-81ED-4DB2-BD59-A6C34878D82A}">
                    <a16:rowId xmlns:a16="http://schemas.microsoft.com/office/drawing/2014/main" val="1980186248"/>
                  </a:ext>
                </a:extLst>
              </a:tr>
              <a:tr h="779013">
                <a:tc>
                  <a:txBody>
                    <a:bodyPr/>
                    <a:lstStyle/>
                    <a:p>
                      <a:r>
                        <a:rPr lang="en-GB" dirty="0">
                          <a:solidFill>
                            <a:schemeClr val="bg1"/>
                          </a:solidFill>
                        </a:rPr>
                        <a:t>For anyone displaying symptoms</a:t>
                      </a:r>
                    </a:p>
                  </a:txBody>
                  <a:tcPr>
                    <a:solidFill>
                      <a:srgbClr val="6D205B"/>
                    </a:solidFill>
                  </a:tcPr>
                </a:tc>
                <a:tc>
                  <a:txBody>
                    <a:bodyPr/>
                    <a:lstStyle/>
                    <a:p>
                      <a:endParaRPr lang="en-GB" sz="1100" dirty="0"/>
                    </a:p>
                  </a:txBody>
                  <a:tcPr vert="vert270">
                    <a:solidFill>
                      <a:schemeClr val="bg1">
                        <a:lumMod val="65000"/>
                      </a:schemeClr>
                    </a:solidFill>
                  </a:tcPr>
                </a:tc>
                <a:tc>
                  <a:txBody>
                    <a:bodyPr/>
                    <a:lstStyle/>
                    <a:p>
                      <a:r>
                        <a:rPr lang="en-GB" sz="1100" dirty="0"/>
                        <a:t>Symptom onset</a:t>
                      </a:r>
                    </a:p>
                  </a:txBody>
                  <a:tcPr vert="vert270">
                    <a:solidFill>
                      <a:schemeClr val="bg1">
                        <a:lumMod val="65000"/>
                      </a:schemeClr>
                    </a:solidFill>
                  </a:tcPr>
                </a:tc>
                <a:tc>
                  <a:txBody>
                    <a:bodyPr/>
                    <a:lstStyle/>
                    <a:p>
                      <a:r>
                        <a:rPr lang="en-GB" sz="1100" dirty="0"/>
                        <a:t>PCR test</a:t>
                      </a:r>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a:solidFill>
                      <a:srgbClr val="00B050"/>
                    </a:solidFill>
                  </a:tcPr>
                </a:tc>
                <a:tc>
                  <a:txBody>
                    <a:bodyPr/>
                    <a:lstStyle/>
                    <a:p>
                      <a:endParaRPr lang="en-GB" sz="1100" dirty="0"/>
                    </a:p>
                  </a:txBody>
                  <a:tcPr>
                    <a:solidFill>
                      <a:srgbClr val="00B050"/>
                    </a:solidFill>
                  </a:tcPr>
                </a:tc>
                <a:tc>
                  <a:txBody>
                    <a:bodyPr/>
                    <a:lstStyle/>
                    <a:p>
                      <a:endParaRPr lang="en-GB" sz="1100" dirty="0"/>
                    </a:p>
                  </a:txBody>
                  <a:tcPr>
                    <a:solidFill>
                      <a:srgbClr val="00B050"/>
                    </a:solidFill>
                  </a:tcPr>
                </a:tc>
                <a:tc>
                  <a:txBody>
                    <a:bodyPr/>
                    <a:lstStyle/>
                    <a:p>
                      <a:endParaRPr lang="en-GB" sz="1100"/>
                    </a:p>
                  </a:txBody>
                  <a:tcPr>
                    <a:solidFill>
                      <a:srgbClr val="00B050"/>
                    </a:solidFill>
                  </a:tcPr>
                </a:tc>
                <a:tc>
                  <a:txBody>
                    <a:bodyPr/>
                    <a:lstStyle/>
                    <a:p>
                      <a:endParaRPr lang="en-GB" sz="1100" dirty="0"/>
                    </a:p>
                  </a:txBody>
                  <a:tcPr>
                    <a:solidFill>
                      <a:srgbClr val="00B050"/>
                    </a:solidFill>
                  </a:tcPr>
                </a:tc>
                <a:tc>
                  <a:txBody>
                    <a:bodyPr/>
                    <a:lstStyle/>
                    <a:p>
                      <a:endParaRPr lang="en-GB" sz="1100" dirty="0"/>
                    </a:p>
                  </a:txBody>
                  <a:tcPr>
                    <a:solidFill>
                      <a:srgbClr val="00B050"/>
                    </a:solidFill>
                  </a:tcPr>
                </a:tc>
                <a:tc>
                  <a:txBody>
                    <a:bodyPr/>
                    <a:lstStyle/>
                    <a:p>
                      <a:endParaRPr lang="en-GB" sz="1100" dirty="0"/>
                    </a:p>
                  </a:txBody>
                  <a:tcPr>
                    <a:solidFill>
                      <a:srgbClr val="00B050"/>
                    </a:solidFill>
                  </a:tcPr>
                </a:tc>
                <a:tc>
                  <a:txBody>
                    <a:bodyPr/>
                    <a:lstStyle/>
                    <a:p>
                      <a:endParaRPr lang="en-GB" sz="1100" dirty="0"/>
                    </a:p>
                  </a:txBody>
                  <a:tcPr>
                    <a:solidFill>
                      <a:srgbClr val="00B050"/>
                    </a:solidFill>
                  </a:tcPr>
                </a:tc>
                <a:tc>
                  <a:txBody>
                    <a:bodyPr/>
                    <a:lstStyle/>
                    <a:p>
                      <a:r>
                        <a:rPr lang="en-GB" sz="1100" dirty="0"/>
                        <a:t>Free from isolation</a:t>
                      </a:r>
                    </a:p>
                  </a:txBody>
                  <a:tcPr vert="vert270">
                    <a:solidFill>
                      <a:schemeClr val="bg1">
                        <a:lumMod val="65000"/>
                      </a:schemeClr>
                    </a:solidFill>
                  </a:tcPr>
                </a:tc>
                <a:extLst>
                  <a:ext uri="{0D108BD9-81ED-4DB2-BD59-A6C34878D82A}">
                    <a16:rowId xmlns:a16="http://schemas.microsoft.com/office/drawing/2014/main" val="3108770987"/>
                  </a:ext>
                </a:extLst>
              </a:tr>
              <a:tr h="804878">
                <a:tc>
                  <a:txBody>
                    <a:bodyPr/>
                    <a:lstStyle/>
                    <a:p>
                      <a:r>
                        <a:rPr lang="en-GB" dirty="0">
                          <a:solidFill>
                            <a:schemeClr val="bg1"/>
                          </a:solidFill>
                        </a:rPr>
                        <a:t>For anyone with a positive assisted LFD test</a:t>
                      </a:r>
                    </a:p>
                  </a:txBody>
                  <a:tcPr>
                    <a:solidFill>
                      <a:srgbClr val="6D205B"/>
                    </a:solidFill>
                  </a:tcPr>
                </a:tc>
                <a:tc>
                  <a:txBody>
                    <a:bodyPr/>
                    <a:lstStyle/>
                    <a:p>
                      <a:endParaRPr lang="en-GB" dirty="0"/>
                    </a:p>
                  </a:txBody>
                  <a:tcPr>
                    <a:solidFill>
                      <a:schemeClr val="bg1">
                        <a:lumMod val="65000"/>
                      </a:schemeClr>
                    </a:solidFill>
                  </a:tcPr>
                </a:tc>
                <a:tc>
                  <a:txBody>
                    <a:bodyPr/>
                    <a:lstStyle/>
                    <a:p>
                      <a:r>
                        <a:rPr lang="en-GB" sz="1100" dirty="0"/>
                        <a:t>+</a:t>
                      </a:r>
                      <a:r>
                        <a:rPr lang="en-GB" sz="1100" dirty="0" err="1"/>
                        <a:t>ve</a:t>
                      </a:r>
                      <a:r>
                        <a:rPr lang="en-GB" sz="1100" dirty="0"/>
                        <a:t> assisted LFD test</a:t>
                      </a:r>
                    </a:p>
                  </a:txBody>
                  <a:tcPr vert="vert270">
                    <a:solidFill>
                      <a:schemeClr val="bg1">
                        <a:lumMod val="65000"/>
                      </a:schemeClr>
                    </a:solidFill>
                  </a:tcPr>
                </a:tc>
                <a:tc>
                  <a:txBody>
                    <a:bodyPr/>
                    <a:lstStyle/>
                    <a:p>
                      <a:r>
                        <a:rPr lang="en-GB" sz="1100" dirty="0"/>
                        <a:t>Conf. PCR test</a:t>
                      </a:r>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dirty="0"/>
                    </a:p>
                  </a:txBody>
                  <a:tcPr vert="vert270">
                    <a:solidFill>
                      <a:srgbClr val="00B050"/>
                    </a:solidFill>
                  </a:tcPr>
                </a:tc>
                <a:tc>
                  <a:txBody>
                    <a:bodyPr/>
                    <a:lstStyle/>
                    <a:p>
                      <a:endParaRPr lang="en-GB" dirty="0"/>
                    </a:p>
                  </a:txBody>
                  <a:tcPr vert="vert270">
                    <a:solidFill>
                      <a:srgbClr val="00B050"/>
                    </a:solidFill>
                  </a:tcPr>
                </a:tc>
                <a:tc>
                  <a:txBody>
                    <a:bodyPr/>
                    <a:lstStyle/>
                    <a:p>
                      <a:endParaRPr lang="en-GB" dirty="0"/>
                    </a:p>
                  </a:txBody>
                  <a:tcPr vert="vert270">
                    <a:solidFill>
                      <a:srgbClr val="00B050"/>
                    </a:solidFill>
                  </a:tcPr>
                </a:tc>
                <a:tc>
                  <a:txBody>
                    <a:bodyPr/>
                    <a:lstStyle/>
                    <a:p>
                      <a:endParaRPr lang="en-GB" dirty="0"/>
                    </a:p>
                  </a:txBody>
                  <a:tcPr vert="vert270">
                    <a:solidFill>
                      <a:srgbClr val="00B050"/>
                    </a:solidFill>
                  </a:tcPr>
                </a:tc>
                <a:tc>
                  <a:txBody>
                    <a:bodyPr/>
                    <a:lstStyle/>
                    <a:p>
                      <a:endParaRPr lang="en-GB" dirty="0"/>
                    </a:p>
                  </a:txBody>
                  <a:tcPr vert="vert270">
                    <a:solidFill>
                      <a:srgbClr val="00B050"/>
                    </a:solidFill>
                  </a:tcPr>
                </a:tc>
                <a:tc>
                  <a:txBody>
                    <a:bodyPr/>
                    <a:lstStyle/>
                    <a:p>
                      <a:endParaRPr lang="en-GB" dirty="0"/>
                    </a:p>
                  </a:txBody>
                  <a:tcPr vert="vert270">
                    <a:solidFill>
                      <a:srgbClr val="00B050"/>
                    </a:solidFill>
                  </a:tcPr>
                </a:tc>
                <a:tc>
                  <a:txBody>
                    <a:bodyPr/>
                    <a:lstStyle/>
                    <a:p>
                      <a:endParaRPr lang="en-GB" dirty="0"/>
                    </a:p>
                  </a:txBody>
                  <a:tcPr vert="vert270">
                    <a:solidFill>
                      <a:srgbClr val="00B050"/>
                    </a:solidFill>
                  </a:tcPr>
                </a:tc>
                <a:tc>
                  <a:txBody>
                    <a:bodyPr/>
                    <a:lstStyle/>
                    <a:p>
                      <a:r>
                        <a:rPr lang="en-GB" sz="1100" dirty="0"/>
                        <a:t>Free from isolation</a:t>
                      </a:r>
                    </a:p>
                  </a:txBody>
                  <a:tcPr vert="vert270">
                    <a:solidFill>
                      <a:schemeClr val="bg1">
                        <a:lumMod val="65000"/>
                      </a:schemeClr>
                    </a:solidFill>
                  </a:tcPr>
                </a:tc>
                <a:extLst>
                  <a:ext uri="{0D108BD9-81ED-4DB2-BD59-A6C34878D82A}">
                    <a16:rowId xmlns:a16="http://schemas.microsoft.com/office/drawing/2014/main" val="2575703261"/>
                  </a:ext>
                </a:extLst>
              </a:tr>
              <a:tr h="857345">
                <a:tc>
                  <a:txBody>
                    <a:bodyPr/>
                    <a:lstStyle/>
                    <a:p>
                      <a:r>
                        <a:rPr lang="en-GB" dirty="0">
                          <a:solidFill>
                            <a:schemeClr val="bg1"/>
                          </a:solidFill>
                        </a:rPr>
                        <a:t>For anyone with a positive home LFD test</a:t>
                      </a:r>
                    </a:p>
                  </a:txBody>
                  <a:tcPr>
                    <a:solidFill>
                      <a:srgbClr val="6D205B"/>
                    </a:solidFill>
                  </a:tcPr>
                </a:tc>
                <a:tc>
                  <a:txBody>
                    <a:bodyPr/>
                    <a:lstStyle/>
                    <a:p>
                      <a:r>
                        <a:rPr lang="en-GB" sz="1100" dirty="0"/>
                        <a:t>+</a:t>
                      </a:r>
                      <a:r>
                        <a:rPr lang="en-GB" sz="1100" dirty="0" err="1"/>
                        <a:t>ve</a:t>
                      </a:r>
                      <a:r>
                        <a:rPr lang="en-GB" sz="1100" dirty="0"/>
                        <a:t> home LFD test</a:t>
                      </a:r>
                    </a:p>
                  </a:txBody>
                  <a:tcPr vert="vert270">
                    <a:solidFill>
                      <a:schemeClr val="bg1">
                        <a:lumMod val="65000"/>
                      </a:schemeClr>
                    </a:solidFill>
                  </a:tcPr>
                </a:tc>
                <a:tc>
                  <a:txBody>
                    <a:bodyPr/>
                    <a:lstStyle/>
                    <a:p>
                      <a:r>
                        <a:rPr lang="en-GB" sz="1100" dirty="0"/>
                        <a:t>Conf. PCR test</a:t>
                      </a:r>
                    </a:p>
                  </a:txBody>
                  <a:tcPr vert="vert270">
                    <a:solidFill>
                      <a:schemeClr val="bg1">
                        <a:lumMod val="65000"/>
                      </a:schemeClr>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endParaRPr lang="en-GB" sz="1100" dirty="0"/>
                    </a:p>
                  </a:txBody>
                  <a:tcPr vert="vert270">
                    <a:solidFill>
                      <a:srgbClr val="00B050"/>
                    </a:solidFill>
                  </a:tcPr>
                </a:tc>
                <a:tc>
                  <a:txBody>
                    <a:bodyPr/>
                    <a:lstStyle/>
                    <a:p>
                      <a:r>
                        <a:rPr lang="en-GB" sz="1100" dirty="0"/>
                        <a:t>Free from isolation</a:t>
                      </a:r>
                    </a:p>
                  </a:txBody>
                  <a:tcPr vert="vert270">
                    <a:solidFill>
                      <a:schemeClr val="bg1">
                        <a:lumMod val="65000"/>
                      </a:schemeClr>
                    </a:solidFill>
                  </a:tcPr>
                </a:tc>
                <a:extLst>
                  <a:ext uri="{0D108BD9-81ED-4DB2-BD59-A6C34878D82A}">
                    <a16:rowId xmlns:a16="http://schemas.microsoft.com/office/drawing/2014/main" val="599230197"/>
                  </a:ext>
                </a:extLst>
              </a:tr>
            </a:tbl>
          </a:graphicData>
        </a:graphic>
      </p:graphicFrame>
      <p:sp>
        <p:nvSpPr>
          <p:cNvPr id="12" name="Rectangle 11">
            <a:extLst>
              <a:ext uri="{FF2B5EF4-FFF2-40B4-BE49-F238E27FC236}">
                <a16:creationId xmlns:a16="http://schemas.microsoft.com/office/drawing/2014/main" id="{4F85C49E-9380-4BCF-97B5-C22BBBFD5BE3}"/>
              </a:ext>
            </a:extLst>
          </p:cNvPr>
          <p:cNvSpPr/>
          <p:nvPr/>
        </p:nvSpPr>
        <p:spPr>
          <a:xfrm>
            <a:off x="2983345" y="803067"/>
            <a:ext cx="498764" cy="3510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732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A9300-3F57-4253-8EC8-7B44EB5F5D1A}"/>
              </a:ext>
            </a:extLst>
          </p:cNvPr>
          <p:cNvSpPr/>
          <p:nvPr/>
        </p:nvSpPr>
        <p:spPr>
          <a:xfrm>
            <a:off x="0" y="711201"/>
            <a:ext cx="9144000" cy="3426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rPr>
              <a:t>Schools will </a:t>
            </a:r>
            <a:r>
              <a:rPr lang="en-GB" sz="1600" b="1" dirty="0">
                <a:solidFill>
                  <a:schemeClr val="tx1"/>
                </a:solidFill>
              </a:rPr>
              <a:t>no longer be routinely required </a:t>
            </a:r>
            <a:r>
              <a:rPr lang="en-GB" sz="1600" dirty="0">
                <a:solidFill>
                  <a:schemeClr val="tx1"/>
                </a:solidFill>
              </a:rPr>
              <a:t>to complete contact tracing for a positive case. Contact tracing for pupils in school settings is now undertaken by NHS Test and Trace.</a:t>
            </a:r>
          </a:p>
          <a:p>
            <a:endParaRPr lang="en-GB" sz="1600" dirty="0"/>
          </a:p>
          <a:p>
            <a:pPr marL="285750" indent="-285750">
              <a:buFont typeface="Arial" panose="020B0604020202020204" pitchFamily="34" charset="0"/>
              <a:buChar char="•"/>
            </a:pPr>
            <a:r>
              <a:rPr lang="en-GB" sz="1600" dirty="0">
                <a:solidFill>
                  <a:schemeClr val="tx1"/>
                </a:solidFill>
              </a:rPr>
              <a:t>Parents / guardians of positive cases will be contacted by NHS Test and Trace and asked to identify close contacts both within and outside of the school setting. The call handler will be trained in asking specific questions which help the individual to understand the definition of a close contact.</a:t>
            </a:r>
          </a:p>
          <a:p>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Schools must not provide any personal information if asked to by parents and/or close contacts that would be a breach of GDPR or data protection legislation.</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In exceptional circumstances, education and childcare settings may be contacted by NHS Test and Trace if deemed necessary by the local health protection team in response to a local outbreak.</a:t>
            </a:r>
            <a:endParaRPr lang="en-GB" sz="1600" dirty="0">
              <a:solidFill>
                <a:schemeClr val="tx1"/>
              </a:solidFill>
              <a:highlight>
                <a:srgbClr val="FFFF00"/>
              </a:highlight>
            </a:endParaRPr>
          </a:p>
        </p:txBody>
      </p:sp>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10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a:solidFill>
                  <a:prstClr val="black"/>
                </a:solidFill>
                <a:latin typeface="Arial" panose="020B0604020202020204" pitchFamily="34" charset="0"/>
                <a:cs typeface="Arial" panose="020B0604020202020204" pitchFamily="34" charset="0"/>
              </a:rPr>
              <a:t>Contact tracing</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4</a:t>
            </a:fld>
            <a:endParaRPr lang="en-GB" sz="90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Tree>
    <p:extLst>
      <p:ext uri="{BB962C8B-B14F-4D97-AF65-F5344CB8AC3E}">
        <p14:creationId xmlns:p14="http://schemas.microsoft.com/office/powerpoint/2010/main" val="388513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100" dirty="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Contact tracing for staff and volunteers</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5</a:t>
            </a:fld>
            <a:endParaRPr lang="en-GB" sz="9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12" name="Rectangle 11">
            <a:extLst>
              <a:ext uri="{FF2B5EF4-FFF2-40B4-BE49-F238E27FC236}">
                <a16:creationId xmlns:a16="http://schemas.microsoft.com/office/drawing/2014/main" id="{743C1144-7F58-42EE-830C-25099A42760C}"/>
              </a:ext>
            </a:extLst>
          </p:cNvPr>
          <p:cNvSpPr/>
          <p:nvPr/>
        </p:nvSpPr>
        <p:spPr>
          <a:xfrm>
            <a:off x="0" y="809467"/>
            <a:ext cx="9144000" cy="3887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Contact tracing for members of staff, volunteers, visitors etc. remains the responsibility of the school in accordance with the NHS Test and Trace in the workplace guidance: </a:t>
            </a:r>
            <a:r>
              <a:rPr lang="en-GB" sz="1600" dirty="0">
                <a:hlinkClick r:id="rId4"/>
              </a:rPr>
              <a:t>NHS Test and Trace in the workplace - GOV.UK (www.gov.uk)</a:t>
            </a:r>
            <a:endParaRPr lang="en-GB" sz="1600" dirty="0"/>
          </a:p>
          <a:p>
            <a:endParaRPr lang="en-GB" sz="1600" dirty="0">
              <a:solidFill>
                <a:schemeClr val="tx1"/>
              </a:solidFill>
            </a:endParaRPr>
          </a:p>
          <a:p>
            <a:pPr algn="l" fontAlgn="base"/>
            <a:r>
              <a:rPr lang="en-GB" sz="1600" b="1" i="0" dirty="0">
                <a:solidFill>
                  <a:srgbClr val="0B0C0C"/>
                </a:solidFill>
                <a:effectLst/>
                <a:latin typeface="nta"/>
              </a:rPr>
              <a:t>If any of your workers test positive</a:t>
            </a:r>
          </a:p>
          <a:p>
            <a:pPr algn="l"/>
            <a:r>
              <a:rPr lang="en-GB" sz="1600" b="0" i="0" dirty="0">
                <a:solidFill>
                  <a:srgbClr val="0B0C0C"/>
                </a:solidFill>
                <a:effectLst/>
                <a:latin typeface="nta"/>
              </a:rPr>
              <a:t>Employers should call the Self-Isolation Service Hub on 020 3743 6715 as soon as they are made aware that any of their workers have tested positive.</a:t>
            </a:r>
          </a:p>
          <a:p>
            <a:pPr algn="l"/>
            <a:endParaRPr lang="en-GB" sz="1600" b="0" i="0" dirty="0">
              <a:solidFill>
                <a:srgbClr val="0B0C0C"/>
              </a:solidFill>
              <a:effectLst/>
              <a:latin typeface="nta"/>
            </a:endParaRPr>
          </a:p>
          <a:p>
            <a:pPr algn="l"/>
            <a:r>
              <a:rPr lang="en-GB" sz="1600" b="0" i="0" dirty="0">
                <a:solidFill>
                  <a:srgbClr val="0B0C0C"/>
                </a:solidFill>
                <a:effectLst/>
                <a:latin typeface="nta"/>
              </a:rPr>
              <a:t>Employers will need to provide the 8-digit NHS Test and Trace Account ID (sometimes referred to as a CTAS number) of the person who tested positive, alongside the names of co-workers identified as close contacts. This will ensure that all workplace contacts are registered with NHS Test and Trace and can receive the necessary public health advice, including the support available to help people to self-isolate where required.</a:t>
            </a:r>
          </a:p>
          <a:p>
            <a:pPr algn="l"/>
            <a:endParaRPr lang="en-GB" sz="1600" b="0" i="0" dirty="0">
              <a:solidFill>
                <a:srgbClr val="0B0C0C"/>
              </a:solidFill>
              <a:effectLst/>
              <a:latin typeface="nta"/>
            </a:endParaRPr>
          </a:p>
          <a:p>
            <a:pPr algn="l"/>
            <a:r>
              <a:rPr lang="en-GB" sz="1600" b="0" i="0" dirty="0">
                <a:solidFill>
                  <a:srgbClr val="0B0C0C"/>
                </a:solidFill>
                <a:effectLst/>
                <a:latin typeface="nta"/>
              </a:rPr>
              <a:t>In the event of an outbreak in the workplace, employers should follow their established outbreak processes and seek advice from their local health protection team as appropriate.</a:t>
            </a:r>
          </a:p>
          <a:p>
            <a:pPr algn="ctr"/>
            <a:endParaRPr lang="en-GB" dirty="0"/>
          </a:p>
        </p:txBody>
      </p:sp>
    </p:spTree>
    <p:extLst>
      <p:ext uri="{BB962C8B-B14F-4D97-AF65-F5344CB8AC3E}">
        <p14:creationId xmlns:p14="http://schemas.microsoft.com/office/powerpoint/2010/main" val="428948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100" dirty="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Notifications and Crest</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6</a:t>
            </a:fld>
            <a:endParaRPr lang="en-GB" sz="9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2" name="Rectangle 1">
            <a:extLst>
              <a:ext uri="{FF2B5EF4-FFF2-40B4-BE49-F238E27FC236}">
                <a16:creationId xmlns:a16="http://schemas.microsoft.com/office/drawing/2014/main" id="{BCBEA745-0D96-4973-90E2-879A03828A7A}"/>
              </a:ext>
            </a:extLst>
          </p:cNvPr>
          <p:cNvSpPr/>
          <p:nvPr/>
        </p:nvSpPr>
        <p:spPr>
          <a:xfrm>
            <a:off x="0" y="905163"/>
            <a:ext cx="9144000" cy="25769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Staff and students who test positive for COVID-19 are still required to notify you.</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Please continue to complete a Crest notification for all positive cases within your setting to allow us to monitor clusters or outbreaks.</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You are no longer required to collate details of close contacts, therefore this function on Crest will only be used in exceptional circumstances (e.g. when there is a significant outbreak and on the advice of PHE).</a:t>
            </a:r>
          </a:p>
        </p:txBody>
      </p:sp>
    </p:spTree>
    <p:extLst>
      <p:ext uri="{BB962C8B-B14F-4D97-AF65-F5344CB8AC3E}">
        <p14:creationId xmlns:p14="http://schemas.microsoft.com/office/powerpoint/2010/main" val="82855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100" dirty="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Outbreak management plan</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7</a:t>
            </a:fld>
            <a:endParaRPr lang="en-GB" sz="9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9" name="Rectangle 8">
            <a:extLst>
              <a:ext uri="{FF2B5EF4-FFF2-40B4-BE49-F238E27FC236}">
                <a16:creationId xmlns:a16="http://schemas.microsoft.com/office/drawing/2014/main" id="{759128DB-D2E8-4ABA-BFA9-21702D600891}"/>
              </a:ext>
            </a:extLst>
          </p:cNvPr>
          <p:cNvSpPr/>
          <p:nvPr/>
        </p:nvSpPr>
        <p:spPr>
          <a:xfrm>
            <a:off x="0" y="905163"/>
            <a:ext cx="9144000" cy="278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Draft outbreak management plan template emailed to schools last week</a:t>
            </a:r>
          </a:p>
          <a:p>
            <a:pPr marL="285750" indent="-285750">
              <a:buFont typeface="Arial" panose="020B0604020202020204" pitchFamily="34" charset="0"/>
              <a:buChar char="•"/>
            </a:pPr>
            <a:r>
              <a:rPr lang="en-GB" dirty="0">
                <a:solidFill>
                  <a:schemeClr val="tx1"/>
                </a:solidFill>
              </a:rPr>
              <a:t>Mostly pre-populated but sections highlighted in green need to be completed with school-specific information</a:t>
            </a:r>
          </a:p>
          <a:p>
            <a:pPr marL="285750" indent="-285750">
              <a:buFont typeface="Arial" panose="020B0604020202020204" pitchFamily="34" charset="0"/>
              <a:buChar char="•"/>
            </a:pPr>
            <a:r>
              <a:rPr lang="en-GB" dirty="0">
                <a:solidFill>
                  <a:schemeClr val="tx1"/>
                </a:solidFill>
              </a:rPr>
              <a:t>Further information expected from South East PHE Health Protection Team which will be provided by the LA</a:t>
            </a:r>
          </a:p>
          <a:p>
            <a:pPr marL="285750" indent="-285750">
              <a:buFont typeface="Arial" panose="020B0604020202020204" pitchFamily="34" charset="0"/>
              <a:buChar char="•"/>
            </a:pPr>
            <a:r>
              <a:rPr lang="en-GB" dirty="0">
                <a:solidFill>
                  <a:schemeClr val="tx1"/>
                </a:solidFill>
              </a:rPr>
              <a:t>Awaiting confirmation on whether daily contact testing or contact testing will form part of the requirements – once this is known, the information will be provided by the LA</a:t>
            </a:r>
          </a:p>
          <a:p>
            <a:endParaRPr lang="en-GB" dirty="0">
              <a:solidFill>
                <a:schemeClr val="tx1"/>
              </a:solidFill>
            </a:endParaRPr>
          </a:p>
        </p:txBody>
      </p:sp>
    </p:spTree>
    <p:extLst>
      <p:ext uri="{BB962C8B-B14F-4D97-AF65-F5344CB8AC3E}">
        <p14:creationId xmlns:p14="http://schemas.microsoft.com/office/powerpoint/2010/main" val="78261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100" dirty="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Outbreak management plan thresholds</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8</a:t>
            </a:fld>
            <a:endParaRPr lang="en-GB" sz="9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9" name="Rectangle 8">
            <a:extLst>
              <a:ext uri="{FF2B5EF4-FFF2-40B4-BE49-F238E27FC236}">
                <a16:creationId xmlns:a16="http://schemas.microsoft.com/office/drawing/2014/main" id="{759128DB-D2E8-4ABA-BFA9-21702D600891}"/>
              </a:ext>
            </a:extLst>
          </p:cNvPr>
          <p:cNvSpPr/>
          <p:nvPr/>
        </p:nvSpPr>
        <p:spPr>
          <a:xfrm>
            <a:off x="0" y="905162"/>
            <a:ext cx="9144000" cy="3599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Your outbreak management plan may be triggered if you meet the thresholds outlined in the Education Contingency Framework:</a:t>
            </a:r>
          </a:p>
          <a:p>
            <a:endParaRPr lang="en-GB" sz="1600" dirty="0">
              <a:solidFill>
                <a:schemeClr val="tx1"/>
              </a:solidFill>
            </a:endParaRPr>
          </a:p>
          <a:p>
            <a:r>
              <a:rPr lang="en-GB" sz="1600" dirty="0">
                <a:solidFill>
                  <a:schemeClr val="tx1"/>
                </a:solidFill>
              </a:rPr>
              <a:t>For most education and childcare settings, whichever or these thresholds is reached first:</a:t>
            </a:r>
          </a:p>
          <a:p>
            <a:pPr marL="285750" indent="-285750">
              <a:buFont typeface="Arial" panose="020B0604020202020204" pitchFamily="34" charset="0"/>
              <a:buChar char="•"/>
            </a:pPr>
            <a:r>
              <a:rPr lang="en-GB" sz="1600" dirty="0">
                <a:solidFill>
                  <a:schemeClr val="tx1"/>
                </a:solidFill>
              </a:rPr>
              <a:t>5 children, pupils, students or staff, who are likely to have mixed closely, test positive for COVID-19 within a 10-day period; or</a:t>
            </a:r>
          </a:p>
          <a:p>
            <a:pPr marL="285750" indent="-285750">
              <a:buFont typeface="Arial" panose="020B0604020202020204" pitchFamily="34" charset="0"/>
              <a:buChar char="•"/>
            </a:pPr>
            <a:r>
              <a:rPr lang="en-GB" sz="1600" dirty="0">
                <a:solidFill>
                  <a:schemeClr val="tx1"/>
                </a:solidFill>
              </a:rPr>
              <a:t>10% of children, pupils, students or staff who are likely to have mixed closely test positive for COVID-19 within a 10-day period</a:t>
            </a:r>
          </a:p>
          <a:p>
            <a:pPr marL="285750" indent="-285750">
              <a:buFont typeface="Arial" panose="020B0604020202020204" pitchFamily="34" charset="0"/>
              <a:buChar char="•"/>
            </a:pPr>
            <a:endParaRPr lang="en-GB" sz="1600" dirty="0">
              <a:solidFill>
                <a:schemeClr val="tx1"/>
              </a:solidFill>
            </a:endParaRPr>
          </a:p>
          <a:p>
            <a:r>
              <a:rPr lang="en-GB" sz="1600" dirty="0">
                <a:solidFill>
                  <a:schemeClr val="tx1"/>
                </a:solidFill>
              </a:rPr>
              <a:t>For special schools, residential settings, and settings that operate with 20 or fewer children, pupils, students and staff at any one time:</a:t>
            </a:r>
          </a:p>
          <a:p>
            <a:pPr marL="285750" indent="-285750">
              <a:buFont typeface="Arial" panose="020B0604020202020204" pitchFamily="34" charset="0"/>
              <a:buChar char="•"/>
            </a:pPr>
            <a:r>
              <a:rPr lang="en-GB" sz="1600" dirty="0">
                <a:solidFill>
                  <a:schemeClr val="tx1"/>
                </a:solidFill>
              </a:rPr>
              <a:t>2 children, pupils, students and staff, who are likely to have mixed closely, test positive for COVID-19 within a 10-day period</a:t>
            </a: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90025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9CE01-3994-42E0-B268-248EA5AED08F}"/>
              </a:ext>
            </a:extLst>
          </p:cNvPr>
          <p:cNvSpPr/>
          <p:nvPr/>
        </p:nvSpPr>
        <p:spPr>
          <a:xfrm>
            <a:off x="0" y="4867846"/>
            <a:ext cx="9144000" cy="275654"/>
          </a:xfrm>
          <a:prstGeom prst="rect">
            <a:avLst/>
          </a:prstGeom>
          <a:solidFill>
            <a:srgbClr val="6D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100" dirty="0">
              <a:solidFill>
                <a:prstClr val="white"/>
              </a:solidFill>
              <a:latin typeface="Calibri" panose="020F0502020204030204"/>
            </a:endParaRPr>
          </a:p>
        </p:txBody>
      </p:sp>
      <p:sp>
        <p:nvSpPr>
          <p:cNvPr id="5" name="Title 1">
            <a:extLst>
              <a:ext uri="{FF2B5EF4-FFF2-40B4-BE49-F238E27FC236}">
                <a16:creationId xmlns:a16="http://schemas.microsoft.com/office/drawing/2014/main" id="{F2D63246-E41C-4CC3-8A84-657F4267F3F4}"/>
              </a:ext>
            </a:extLst>
          </p:cNvPr>
          <p:cNvSpPr txBox="1">
            <a:spLocks/>
          </p:cNvSpPr>
          <p:nvPr/>
        </p:nvSpPr>
        <p:spPr>
          <a:xfrm>
            <a:off x="0" y="-8163"/>
            <a:ext cx="9144000" cy="448532"/>
          </a:xfrm>
          <a:prstGeom prst="rect">
            <a:avLst/>
          </a:prstGeom>
        </p:spPr>
        <p:txBody>
          <a:bodyPr vert="horz" lIns="13500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000" dirty="0">
                <a:solidFill>
                  <a:prstClr val="black"/>
                </a:solidFill>
                <a:latin typeface="Arial" panose="020B0604020202020204" pitchFamily="34" charset="0"/>
                <a:cs typeface="Arial" panose="020B0604020202020204" pitchFamily="34" charset="0"/>
              </a:rPr>
              <a:t>Vaccination</a:t>
            </a:r>
          </a:p>
        </p:txBody>
      </p:sp>
      <p:cxnSp>
        <p:nvCxnSpPr>
          <p:cNvPr id="7" name="Straight Connector 6">
            <a:extLst>
              <a:ext uri="{FF2B5EF4-FFF2-40B4-BE49-F238E27FC236}">
                <a16:creationId xmlns:a16="http://schemas.microsoft.com/office/drawing/2014/main" id="{4C273561-D467-49D1-BB59-31724C4067A6}"/>
              </a:ext>
            </a:extLst>
          </p:cNvPr>
          <p:cNvCxnSpPr/>
          <p:nvPr/>
        </p:nvCxnSpPr>
        <p:spPr>
          <a:xfrm>
            <a:off x="0" y="446770"/>
            <a:ext cx="6750000" cy="0"/>
          </a:xfrm>
          <a:prstGeom prst="line">
            <a:avLst/>
          </a:prstGeom>
          <a:ln w="38100">
            <a:solidFill>
              <a:srgbClr val="6D205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C857E0-FD23-4EB3-8A76-770261330789}"/>
              </a:ext>
            </a:extLst>
          </p:cNvPr>
          <p:cNvSpPr txBox="1">
            <a:spLocks/>
          </p:cNvSpPr>
          <p:nvPr/>
        </p:nvSpPr>
        <p:spPr>
          <a:xfrm>
            <a:off x="6951726" y="487310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BE2370D-2631-4BEB-956F-787C43FDDFC5}" type="slidenum">
              <a:rPr lang="en-GB" sz="900">
                <a:solidFill>
                  <a:prstClr val="black">
                    <a:tint val="75000"/>
                  </a:prstClr>
                </a:solidFill>
                <a:latin typeface="Calibri" panose="020F0502020204030204"/>
              </a:rPr>
              <a:pPr defTabSz="685800">
                <a:defRPr/>
              </a:pPr>
              <a:t>9</a:t>
            </a:fld>
            <a:endParaRPr lang="en-GB" sz="9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36B648FD-5E03-41A0-978A-5C5E0D8F5768}"/>
              </a:ext>
            </a:extLst>
          </p:cNvPr>
          <p:cNvPicPr>
            <a:picLocks noChangeAspect="1"/>
          </p:cNvPicPr>
          <p:nvPr/>
        </p:nvPicPr>
        <p:blipFill>
          <a:blip r:embed="rId3"/>
          <a:stretch>
            <a:fillRect/>
          </a:stretch>
        </p:blipFill>
        <p:spPr>
          <a:xfrm>
            <a:off x="8275324" y="1"/>
            <a:ext cx="868676" cy="803066"/>
          </a:xfrm>
          <a:prstGeom prst="rect">
            <a:avLst/>
          </a:prstGeom>
        </p:spPr>
      </p:pic>
      <p:sp>
        <p:nvSpPr>
          <p:cNvPr id="9" name="Rectangle 8">
            <a:extLst>
              <a:ext uri="{FF2B5EF4-FFF2-40B4-BE49-F238E27FC236}">
                <a16:creationId xmlns:a16="http://schemas.microsoft.com/office/drawing/2014/main" id="{759128DB-D2E8-4ABA-BFA9-21702D600891}"/>
              </a:ext>
            </a:extLst>
          </p:cNvPr>
          <p:cNvSpPr/>
          <p:nvPr/>
        </p:nvSpPr>
        <p:spPr>
          <a:xfrm>
            <a:off x="0" y="905163"/>
            <a:ext cx="9144000" cy="25769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The JCVI (Joint Committee on Vaccination and Immunisation) have decided that 12 to 15 year olds should NOT be vaccinated based on the evidence currently available. </a:t>
            </a:r>
          </a:p>
          <a:p>
            <a:r>
              <a:rPr lang="en-GB" sz="1800" dirty="0">
                <a:solidFill>
                  <a:schemeClr val="tx1"/>
                </a:solidFill>
                <a:effectLst/>
                <a:latin typeface="Calibri" panose="020F0502020204030204" pitchFamily="34" charset="0"/>
                <a:ea typeface="Calibri" panose="020F0502020204030204" pitchFamily="34" charset="0"/>
              </a:rPr>
              <a:t> </a:t>
            </a:r>
          </a:p>
          <a:p>
            <a:r>
              <a:rPr lang="en-GB" sz="1800" dirty="0">
                <a:solidFill>
                  <a:schemeClr val="tx1"/>
                </a:solidFill>
                <a:effectLst/>
                <a:latin typeface="Calibri" panose="020F0502020204030204" pitchFamily="34" charset="0"/>
                <a:ea typeface="Calibri" panose="020F0502020204030204" pitchFamily="34" charset="0"/>
              </a:rPr>
              <a:t>The CCG using the schools immunisation service have already made plans for the vaccination of this group should the JCVI alter their decision.</a:t>
            </a:r>
          </a:p>
          <a:p>
            <a:r>
              <a:rPr lang="en-GB" sz="1800" dirty="0">
                <a:effectLst/>
                <a:latin typeface="Calibri" panose="020F0502020204030204" pitchFamily="34" charset="0"/>
                <a:ea typeface="Calibri" panose="020F0502020204030204" pitchFamily="34" charset="0"/>
              </a:rPr>
              <a:t> </a:t>
            </a:r>
          </a:p>
          <a:p>
            <a:r>
              <a:rPr lang="en-GB" sz="1800" u="sng" dirty="0">
                <a:solidFill>
                  <a:srgbClr val="0563C1"/>
                </a:solidFill>
                <a:effectLst/>
                <a:latin typeface="Calibri" panose="020F0502020204030204" pitchFamily="34" charset="0"/>
                <a:ea typeface="Calibri" panose="020F0502020204030204" pitchFamily="34" charset="0"/>
                <a:hlinkClick r:id="rId4"/>
              </a:rPr>
              <a:t>https://www.gov.uk/government/publications/jcvi-statement-september-2021-covid-19-vaccination-of-children-aged-12-to-15-years/jcvi-statement-on-covid-19-vaccination-of-children-aged-12-to-15-years-3-september-2021</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5491246"/>
      </p:ext>
    </p:extLst>
  </p:cSld>
  <p:clrMapOvr>
    <a:masterClrMapping/>
  </p:clrMapOvr>
</p:sld>
</file>

<file path=ppt/theme/theme1.xml><?xml version="1.0" encoding="utf-8"?>
<a:theme xmlns:a="http://schemas.openxmlformats.org/drawingml/2006/main" name="4_Office Theme">
  <a:themeElements>
    <a:clrScheme name="Custom 1">
      <a:dk1>
        <a:srgbClr val="4D5957"/>
      </a:dk1>
      <a:lt1>
        <a:sysClr val="window" lastClr="FFFFFF"/>
      </a:lt1>
      <a:dk2>
        <a:srgbClr val="4D5957"/>
      </a:dk2>
      <a:lt2>
        <a:srgbClr val="FFFFFF"/>
      </a:lt2>
      <a:accent1>
        <a:srgbClr val="4D5957"/>
      </a:accent1>
      <a:accent2>
        <a:srgbClr val="B75817"/>
      </a:accent2>
      <a:accent3>
        <a:srgbClr val="8E9491"/>
      </a:accent3>
      <a:accent4>
        <a:srgbClr val="D7AA42"/>
      </a:accent4>
      <a:accent5>
        <a:srgbClr val="5B9BD5"/>
      </a:accent5>
      <a:accent6>
        <a:srgbClr val="70AD47"/>
      </a:accent6>
      <a:hlink>
        <a:srgbClr val="0563C1"/>
      </a:hlink>
      <a:folHlink>
        <a:srgbClr val="954F72"/>
      </a:folHlink>
    </a:clrScheme>
    <a:fontScheme name="Custom 2">
      <a:majorFont>
        <a:latin typeface="Roboto"/>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b021a7-c1d7-4796-8535-b5cbd528476b">
      <UserInfo>
        <DisplayName>Danielle Turner</DisplayName>
        <AccountId>24</AccountId>
        <AccountType/>
      </UserInfo>
      <UserInfo>
        <DisplayName>Claire Garton</DisplayName>
        <AccountId>47</AccountId>
        <AccountType/>
      </UserInfo>
    </SharedWithUsers>
    <PII xmlns="097aa62f-8f3f-4674-bd30-6b3f8f81b3d5">No</PII>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D53987FE303C4ABEB6E75D7E428066" ma:contentTypeVersion="13" ma:contentTypeDescription="Create a new document." ma:contentTypeScope="" ma:versionID="ee757afd55a6164c79948b2570b271ba">
  <xsd:schema xmlns:xsd="http://www.w3.org/2001/XMLSchema" xmlns:xs="http://www.w3.org/2001/XMLSchema" xmlns:p="http://schemas.microsoft.com/office/2006/metadata/properties" xmlns:ns2="097aa62f-8f3f-4674-bd30-6b3f8f81b3d5" xmlns:ns3="548bb6d7-c057-4b90-bf15-90ae59580cc8" xmlns:ns4="c2b021a7-c1d7-4796-8535-b5cbd528476b" targetNamespace="http://schemas.microsoft.com/office/2006/metadata/properties" ma:root="true" ma:fieldsID="ca5441b500e21496fba34f07cf56240e" ns2:_="" ns3:_="" ns4:_="">
    <xsd:import namespace="097aa62f-8f3f-4674-bd30-6b3f8f81b3d5"/>
    <xsd:import namespace="548bb6d7-c057-4b90-bf15-90ae59580cc8"/>
    <xsd:import namespace="c2b021a7-c1d7-4796-8535-b5cbd528476b"/>
    <xsd:element name="properties">
      <xsd:complexType>
        <xsd:sequence>
          <xsd:element name="documentManagement">
            <xsd:complexType>
              <xsd:all>
                <xsd:element ref="ns2:PII"/>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aa62f-8f3f-4674-bd30-6b3f8f81b3d5" elementFormDefault="qualified">
    <xsd:import namespace="http://schemas.microsoft.com/office/2006/documentManagement/types"/>
    <xsd:import namespace="http://schemas.microsoft.com/office/infopath/2007/PartnerControls"/>
    <xsd:element name="PII" ma:index="8" ma:displayName="PII" ma:format="Dropdown" ma:internalName="PII" ma:readOnly="false">
      <xsd:simpleType>
        <xsd:restriction base="dms:Choice">
          <xsd:enumeration value="Yes"/>
          <xsd:enumeration value="No"/>
          <xsd:enumeration value="Special Category Data"/>
        </xsd:restriction>
      </xsd:simpleType>
    </xsd:element>
  </xsd:schema>
  <xsd:schema xmlns:xsd="http://www.w3.org/2001/XMLSchema" xmlns:xs="http://www.w3.org/2001/XMLSchema" xmlns:dms="http://schemas.microsoft.com/office/2006/documentManagement/types" xmlns:pc="http://schemas.microsoft.com/office/infopath/2007/PartnerControls" targetNamespace="548bb6d7-c057-4b90-bf15-90ae59580cc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b021a7-c1d7-4796-8535-b5cbd528476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51405E-8987-4924-9D66-AB87FD5CD524}">
  <ds:schemaRefs>
    <ds:schemaRef ds:uri="http://purl.org/dc/elements/1.1/"/>
    <ds:schemaRef ds:uri="097aa62f-8f3f-4674-bd30-6b3f8f81b3d5"/>
    <ds:schemaRef ds:uri="c2b021a7-c1d7-4796-8535-b5cbd528476b"/>
    <ds:schemaRef ds:uri="http://schemas.openxmlformats.org/package/2006/metadata/core-properties"/>
    <ds:schemaRef ds:uri="548bb6d7-c057-4b90-bf15-90ae59580cc8"/>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BA6C6CD-7469-43F0-955E-F49D25B0D635}">
  <ds:schemaRefs>
    <ds:schemaRef ds:uri="097aa62f-8f3f-4674-bd30-6b3f8f81b3d5"/>
    <ds:schemaRef ds:uri="548bb6d7-c057-4b90-bf15-90ae59580cc8"/>
    <ds:schemaRef ds:uri="c2b021a7-c1d7-4796-8535-b5cbd52847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60F717-1A2C-434C-80A3-356345665B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On-screen Show (16:9)</PresentationFormat>
  <Paragraphs>111</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Courier New</vt:lpstr>
      <vt:lpstr>nta</vt:lpstr>
      <vt:lpstr>Roboto</vt:lpstr>
      <vt:lpstr>Trebuchet MS</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11th February 2021</dc:title>
  <dc:creator>Rachel Morgan</dc:creator>
  <cp:lastModifiedBy>Kellie Williams</cp:lastModifiedBy>
  <cp:revision>1</cp:revision>
  <dcterms:created xsi:type="dcterms:W3CDTF">2021-02-10T15:32:19Z</dcterms:created>
  <dcterms:modified xsi:type="dcterms:W3CDTF">2021-09-06T14:32:51Z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0x01010006D53987FE303C4ABEB6E75D7E428066</vt:lpwstr>
  </property>
</Properties>
</file>