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2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5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5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5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7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3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1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6673-16C0-48B7-985B-46061EE9206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C1DCA-7064-4B8C-B96E-5347F08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5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152" y="99152"/>
            <a:ext cx="11986352" cy="6676222"/>
          </a:xfrm>
          <a:prstGeom prst="rect">
            <a:avLst/>
          </a:prstGeom>
          <a:noFill/>
          <a:ln w="952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254" y="165300"/>
            <a:ext cx="1061753" cy="10083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2726" y="1226011"/>
            <a:ext cx="2373610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Holidays Now and Then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3145" y="4094274"/>
            <a:ext cx="1043191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4549" y="1266080"/>
            <a:ext cx="1449799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Map Makers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08394" y="1226011"/>
            <a:ext cx="2152010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Great Fire of London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44768" y="4066978"/>
            <a:ext cx="1891955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Town and Country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https://images-na.ssl-images-amazon.com/images/I/81DvUgYO2p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19" y="1880073"/>
            <a:ext cx="1120464" cy="17131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4" name="Picture 13" descr="https://images-na.ssl-images-amazon.com/images/I/B1wgQQ45mG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427" y="1880074"/>
            <a:ext cx="1338786" cy="17131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3" name="Picture 12" descr="https://images-na.ssl-images-amazon.com/images/I/510kWQjEYhL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525" y="1880074"/>
            <a:ext cx="1317539" cy="17131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5" name="Picture 14" descr="https://images-na.ssl-images-amazon.com/images/I/61ECB-53Q-L._SX394_BO1,204,203,200_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752" y="1862250"/>
            <a:ext cx="1311823" cy="16758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7" name="Picture 16" descr="Great Events: The Great Fire of London - 978144510866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7674" y="1862250"/>
            <a:ext cx="1268909" cy="16758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6" name="Picture 15" descr="Reading Champion: Mary and the Great Fire of London - 978144516317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883" y="1862250"/>
            <a:ext cx="1236581" cy="16758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2452505" y="330343"/>
            <a:ext cx="727656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Year 1 – Reading across the curriculum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https://images-na.ssl-images-amazon.com/images/I/61nLCSh71fL._SY453_BO1,204,203,200_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819" y="4700789"/>
            <a:ext cx="1471050" cy="18163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9" name="Picture 18" descr="See Inside: London - 9780746077535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52" y="4700789"/>
            <a:ext cx="1294016" cy="18163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21" name="Picture 20" descr="All Aboard the London Bus: Amazon.co.uk: Patricia Toht, Sam Usher ...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584" y="4700789"/>
            <a:ext cx="1264776" cy="18163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pic>
        <p:nvPicPr>
          <p:cNvPr id="1026" name="Picture 2" descr="https://images-na.ssl-images-amazon.com/images/I/51tJ28jdsUL._SY459_BO1,204,203,200_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212" y="4736886"/>
            <a:ext cx="1969976" cy="181631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s://images-na.ssl-images-amazon.com/images/I/61QBfEtGx4L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150" y="1880315"/>
            <a:ext cx="1655705" cy="168977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enry's Map by [David Elliot]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96" y="1880074"/>
            <a:ext cx="1389754" cy="169001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National Trust: Look and Say What You See in the Countryside: (National Trust: Look and Say)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0794" y="4736886"/>
            <a:ext cx="1423364" cy="183123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898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Startup</dc:creator>
  <cp:lastModifiedBy>Anne Duncan</cp:lastModifiedBy>
  <cp:revision>12</cp:revision>
  <dcterms:created xsi:type="dcterms:W3CDTF">2020-05-11T18:38:59Z</dcterms:created>
  <dcterms:modified xsi:type="dcterms:W3CDTF">2020-06-11T15:10:20Z</dcterms:modified>
</cp:coreProperties>
</file>