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59" autoAdjust="0"/>
    <p:restoredTop sz="90455" autoAdjust="0"/>
  </p:normalViewPr>
  <p:slideViewPr>
    <p:cSldViewPr snapToGrid="0">
      <p:cViewPr>
        <p:scale>
          <a:sx n="58" d="100"/>
          <a:sy n="58" d="100"/>
        </p:scale>
        <p:origin x="1240" y="2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DA31E8-AA68-4016-899E-62028CD16E38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00C505-B646-40BB-84F3-90F2BD4D1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411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00C505-B646-40BB-84F3-90F2BD4D159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345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087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396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67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613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526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24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191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14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651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30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914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EC998-448D-4D83-B0AA-11F6B39E5A6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13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9145" y="838459"/>
            <a:ext cx="5221411" cy="2062382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624350"/>
              </p:ext>
            </p:extLst>
          </p:nvPr>
        </p:nvGraphicFramePr>
        <p:xfrm>
          <a:off x="284212" y="2655235"/>
          <a:ext cx="5956436" cy="40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7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88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168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Subject Specific Vocabulary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1741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XCCW Joined 1a" panose="03050602040000000000" pitchFamily="66" charset="0"/>
                        </a:rPr>
                        <a:t>Gestation</a:t>
                      </a:r>
                      <a:r>
                        <a:rPr lang="en-GB" sz="1100" baseline="0" dirty="0" smtClean="0">
                          <a:latin typeface="XCCW Joined 1a" panose="03050602040000000000" pitchFamily="66" charset="0"/>
                        </a:rPr>
                        <a:t> </a:t>
                      </a:r>
                      <a:endParaRPr lang="en-US" sz="11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XCCW Joined 1a" panose="03050602040000000000" pitchFamily="66" charset="0"/>
                        </a:rPr>
                        <a:t>New</a:t>
                      </a:r>
                      <a:r>
                        <a:rPr lang="en-US" sz="1000" baseline="0" dirty="0" smtClean="0">
                          <a:latin typeface="XCCW Joined 1a" panose="03050602040000000000" pitchFamily="66" charset="0"/>
                        </a:rPr>
                        <a:t> life begins as a microscopic fertilized egg cell inside the mother’s womb. The cell divides and grows, getting bigger and bigger. </a:t>
                      </a:r>
                      <a:endParaRPr lang="en-US" sz="10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549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XCCW Joined 1a" panose="03050602040000000000" pitchFamily="66" charset="0"/>
                        </a:rPr>
                        <a:t>Infancy</a:t>
                      </a:r>
                      <a:endParaRPr lang="en-US" sz="11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Babies</a:t>
                      </a:r>
                      <a:r>
                        <a:rPr lang="en-US" sz="10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 rely on their parents for everything at first. By the time they are four years old, toddlers have learned to walk, talk and read a few words. </a:t>
                      </a:r>
                      <a:endParaRPr lang="en-US" sz="1000" dirty="0" smtClean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250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XCCW Joined 1a" panose="03050602040000000000" pitchFamily="66" charset="0"/>
                        </a:rPr>
                        <a:t>Childhood</a:t>
                      </a:r>
                      <a:endParaRPr lang="en-US" sz="11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Between</a:t>
                      </a:r>
                      <a:r>
                        <a:rPr lang="en-US" sz="10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 4 and 9 growth slows down. Your bones and muscles continue to strengthen, your brain grows and develops. </a:t>
                      </a:r>
                      <a:endParaRPr lang="en-US" sz="1000" b="0" dirty="0" smtClean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959884"/>
                  </a:ext>
                </a:extLst>
              </a:tr>
              <a:tr h="40225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XCCW Joined 1a" panose="03050602040000000000" pitchFamily="66" charset="0"/>
                        </a:rPr>
                        <a:t>Adolescence</a:t>
                      </a:r>
                      <a:endParaRPr lang="en-US" sz="11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latin typeface="XCCW Joined 1a" panose="03050602040000000000" pitchFamily="66" charset="0"/>
                        </a:rPr>
                        <a:t>Puberty</a:t>
                      </a:r>
                      <a:r>
                        <a:rPr lang="en-US" sz="1000" b="0" baseline="0" dirty="0" smtClean="0">
                          <a:latin typeface="XCCW Joined 1a" panose="03050602040000000000" pitchFamily="66" charset="0"/>
                        </a:rPr>
                        <a:t> occurs as this stage. Humans start to mature sexually. Girls’ and boys’ bodies start to develop and change. </a:t>
                      </a:r>
                      <a:endParaRPr lang="en-US" sz="1000" b="0" dirty="0" smtClean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636671"/>
                  </a:ext>
                </a:extLst>
              </a:tr>
              <a:tr h="40225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XCCW Joined 1a" panose="03050602040000000000" pitchFamily="66" charset="0"/>
                        </a:rPr>
                        <a:t>Adulthood</a:t>
                      </a:r>
                      <a:endParaRPr lang="en-US" sz="11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latin typeface="XCCW Joined 1a" panose="03050602040000000000" pitchFamily="66" charset="0"/>
                        </a:rPr>
                        <a:t>You are fully grown. Your brain</a:t>
                      </a:r>
                      <a:r>
                        <a:rPr lang="en-US" sz="1000" b="0" baseline="0" dirty="0" smtClean="0">
                          <a:latin typeface="XCCW Joined 1a" panose="03050602040000000000" pitchFamily="66" charset="0"/>
                        </a:rPr>
                        <a:t> is fully developed and you are ready to produce and have children. </a:t>
                      </a:r>
                      <a:endParaRPr lang="en-US" sz="1000" b="0" dirty="0" smtClean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453820"/>
                  </a:ext>
                </a:extLst>
              </a:tr>
              <a:tr h="40225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XCCW Joined 1a" panose="03050602040000000000" pitchFamily="66" charset="0"/>
                        </a:rPr>
                        <a:t>Old Age</a:t>
                      </a:r>
                      <a:endParaRPr lang="en-US" sz="11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latin typeface="XCCW Joined 1a" panose="03050602040000000000" pitchFamily="66" charset="0"/>
                        </a:rPr>
                        <a:t>As humans get older, their bodies are not as good at renewing and repairing</a:t>
                      </a:r>
                      <a:r>
                        <a:rPr lang="en-US" sz="1000" b="0" baseline="0" dirty="0" smtClean="0">
                          <a:latin typeface="XCCW Joined 1a" panose="03050602040000000000" pitchFamily="66" charset="0"/>
                        </a:rPr>
                        <a:t> themselves. Muscles, bones and eyesight gradually weakens and appearance changes. </a:t>
                      </a:r>
                      <a:endParaRPr lang="en-US" sz="1000" b="0" dirty="0" smtClean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22412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3812" y="131309"/>
            <a:ext cx="116167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XCCW Joined 1a" panose="03050602040000000000" pitchFamily="66" charset="0"/>
              </a:rPr>
              <a:t>Year </a:t>
            </a:r>
            <a:r>
              <a:rPr lang="en-GB" sz="3600" dirty="0" smtClean="0">
                <a:latin typeface="XCCW Joined 1a" panose="03050602040000000000" pitchFamily="66" charset="0"/>
              </a:rPr>
              <a:t>5 </a:t>
            </a:r>
            <a:r>
              <a:rPr lang="en-GB" sz="3600" dirty="0">
                <a:latin typeface="XCCW Joined 1a" panose="03050602040000000000" pitchFamily="66" charset="0"/>
              </a:rPr>
              <a:t>Knowledge </a:t>
            </a:r>
            <a:r>
              <a:rPr lang="en-GB" sz="3600" dirty="0" smtClean="0">
                <a:latin typeface="XCCW Joined 1a" panose="03050602040000000000" pitchFamily="66" charset="0"/>
              </a:rPr>
              <a:t>Mat: </a:t>
            </a:r>
            <a:r>
              <a:rPr lang="en-GB" sz="3600" dirty="0" smtClean="0">
                <a:latin typeface="XCCW Joined 1a" panose="03050602040000000000" pitchFamily="66" charset="0"/>
              </a:rPr>
              <a:t>Growth and Development of Humans. </a:t>
            </a:r>
            <a:endParaRPr lang="en-US" sz="3600" dirty="0">
              <a:latin typeface="XCCW Joined 1a" panose="03050602040000000000" pitchFamily="66" charset="0"/>
            </a:endParaRPr>
          </a:p>
        </p:txBody>
      </p:sp>
      <p:sp>
        <p:nvSpPr>
          <p:cNvPr id="14" name="AutoShape 2" descr="Image result for cubs scouts"/>
          <p:cNvSpPr>
            <a:spLocks noChangeAspect="1" noChangeArrowheads="1"/>
          </p:cNvSpPr>
          <p:nvPr/>
        </p:nvSpPr>
        <p:spPr bwMode="auto">
          <a:xfrm>
            <a:off x="729732" y="-931273"/>
            <a:ext cx="1779551" cy="1779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/>
          <a:srcRect l="-1" r="1050"/>
          <a:stretch/>
        </p:blipFill>
        <p:spPr>
          <a:xfrm>
            <a:off x="201992" y="1283863"/>
            <a:ext cx="6038655" cy="127011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16040" y="3074469"/>
            <a:ext cx="5663902" cy="3641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23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7747</TotalTime>
  <Words>173</Words>
  <Application>Microsoft Office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XCCW Joined 1a</vt:lpstr>
      <vt:lpstr>Office Theme</vt:lpstr>
      <vt:lpstr>PowerPoint Presentation</vt:lpstr>
    </vt:vector>
  </TitlesOfParts>
  <Company>College Town Juniors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Cross</dc:creator>
  <cp:lastModifiedBy>Amy Cross</cp:lastModifiedBy>
  <cp:revision>44</cp:revision>
  <cp:lastPrinted>2019-07-04T08:20:01Z</cp:lastPrinted>
  <dcterms:created xsi:type="dcterms:W3CDTF">2019-07-01T10:01:22Z</dcterms:created>
  <dcterms:modified xsi:type="dcterms:W3CDTF">2021-04-09T15:28:19Z</dcterms:modified>
</cp:coreProperties>
</file>