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433" autoAdjust="0"/>
  </p:normalViewPr>
  <p:slideViewPr>
    <p:cSldViewPr snapToGrid="0">
      <p:cViewPr varScale="1">
        <p:scale>
          <a:sx n="61" d="100"/>
          <a:sy n="61" d="100"/>
        </p:scale>
        <p:origin x="8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A31E8-AA68-4016-899E-62028CD16E38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0C505-B646-40BB-84F3-90F2BD4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1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0C505-B646-40BB-84F3-90F2BD4D15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4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8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1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2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4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9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1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EC998-448D-4D83-B0AA-11F6B39E5A62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3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132719"/>
              </p:ext>
            </p:extLst>
          </p:nvPr>
        </p:nvGraphicFramePr>
        <p:xfrm>
          <a:off x="156526" y="591870"/>
          <a:ext cx="4502560" cy="6000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5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6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835">
                <a:tc gridSpan="2">
                  <a:txBody>
                    <a:bodyPr/>
                    <a:lstStyle/>
                    <a:p>
                      <a:pPr algn="l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Subject Specific Vocabulary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0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Judaism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Jewish religious belief is that there is one eternal God who is spirit and has no human form.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9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 of David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symbol of Judaism represented by a six-pointed star.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9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Passover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Jewish festival celebrated in Spring time. It reminds people of their people’s escape from slavery over 3000 years ago.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589378"/>
                  </a:ext>
                </a:extLst>
              </a:tr>
              <a:tr h="4211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Sabbath (Shabbat)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Jewish holy day from nightfall Friday to nightfall Saturday.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1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Orthodox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Jew who adheres faithfully to the principles and practices of traditional Judaism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444831"/>
                  </a:ext>
                </a:extLst>
              </a:tr>
              <a:tr h="4211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 Mitzvah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initiation ceremony of a Jewish boy who has reached the age of 13 and is regarded as ready to observe religious precepts and eligible to take part in public worship.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XCCW Joined 1a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915362"/>
                  </a:ext>
                </a:extLst>
              </a:tr>
              <a:tr h="4211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Bat Mitzvah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religious initiation ceremony for a Jewish girl aged twelve years and one day, regarded as the age of religious maturity.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797891"/>
                  </a:ext>
                </a:extLst>
              </a:tr>
              <a:tr h="4211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Tzedakah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XCCW Joined 1a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Charitable giving, typically seen as a moral obligation.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113119"/>
                  </a:ext>
                </a:extLst>
              </a:tr>
              <a:tr h="4375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Torah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Jewish Holy book. It contains the laws by which Jews try to live.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5654" y="-15766"/>
            <a:ext cx="1161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XCCW Joined 1a" panose="03050602040000000000" pitchFamily="66" charset="0"/>
              </a:rPr>
              <a:t>Year 5 Knowledge Mat: Judaism </a:t>
            </a:r>
            <a:endParaRPr lang="en-US" sz="3200" dirty="0">
              <a:latin typeface="XCCW Joined 1a" panose="03050602040000000000" pitchFamily="66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458442"/>
              </p:ext>
            </p:extLst>
          </p:nvPr>
        </p:nvGraphicFramePr>
        <p:xfrm>
          <a:off x="8564494" y="204394"/>
          <a:ext cx="3347904" cy="652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7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2528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Key</a:t>
                      </a:r>
                      <a:r>
                        <a:rPr lang="en-GB" sz="20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Knowledge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5751">
                <a:tc>
                  <a:txBody>
                    <a:bodyPr/>
                    <a:lstStyle/>
                    <a:p>
                      <a:r>
                        <a:rPr lang="en-US" sz="1600" b="0" u="none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During Shabbat, Jewish people remember the story of creation from the Torah where God created the world in 6 days and rested on the 7th day.</a:t>
                      </a:r>
                    </a:p>
                    <a:p>
                      <a:endParaRPr lang="en-US" sz="1600" b="0" u="none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US" sz="1600" b="0" u="none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Jewish men wear two visible symbols of prayer,</a:t>
                      </a:r>
                      <a:r>
                        <a:rPr lang="en-US" sz="1600" b="0" u="none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the tallit and the </a:t>
                      </a:r>
                      <a:r>
                        <a:rPr lang="en-US" sz="1600" b="0" u="none" baseline="0" dirty="0" err="1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tefillin</a:t>
                      </a:r>
                      <a:r>
                        <a:rPr lang="en-US" sz="1600" b="0" u="none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(small capsules with handwritten scripture passages. One is strapped to the upper arm and the other to the forehead)</a:t>
                      </a:r>
                    </a:p>
                    <a:p>
                      <a:endParaRPr lang="en-US" sz="1600" b="0" u="none" baseline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US" sz="1600" b="0" u="none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In the Orthodox tradition, only men wear the tallit, </a:t>
                      </a:r>
                      <a:r>
                        <a:rPr lang="en-US" sz="1600" b="0" u="none" dirty="0" err="1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tefillin</a:t>
                      </a:r>
                      <a:r>
                        <a:rPr lang="en-US" sz="1600" b="0" u="none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and </a:t>
                      </a:r>
                      <a:r>
                        <a:rPr lang="en-US" sz="1600" b="0" u="none" dirty="0" err="1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kippah</a:t>
                      </a:r>
                      <a:r>
                        <a:rPr lang="en-US" sz="1600" b="0" u="none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, but in the Reform tradition women may wear them too.</a:t>
                      </a:r>
                    </a:p>
                    <a:p>
                      <a:endParaRPr lang="en-US" sz="1600" b="0" u="none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US" sz="1600" b="0" u="none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Giving </a:t>
                      </a:r>
                      <a:r>
                        <a:rPr lang="en-US" sz="1600" b="0" u="none" dirty="0" err="1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tzedakah</a:t>
                      </a:r>
                      <a:r>
                        <a:rPr lang="en-US" sz="1600" b="0" u="none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is one of the most important commandments for Jews. It is customary to donate money to charity</a:t>
                      </a:r>
                      <a:r>
                        <a:rPr lang="en-US" sz="1600" b="0" u="none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</a:t>
                      </a:r>
                      <a:r>
                        <a:rPr lang="en-US" sz="1600" b="0" u="none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before Shabbat and Jewish holidays.</a:t>
                      </a:r>
                    </a:p>
                    <a:p>
                      <a:endParaRPr lang="en-US" sz="1400" b="0" u="none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  <a:p>
                      <a:endParaRPr lang="en-US" sz="1400" b="0" u="none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9811" y="3429852"/>
            <a:ext cx="2596050" cy="23848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8302" y="678997"/>
            <a:ext cx="2466975" cy="18478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37717" y="2636835"/>
            <a:ext cx="274814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>
                <a:latin typeface="XCCW Joined 1a" panose="03050602040000000000" pitchFamily="66" charset="0"/>
              </a:rPr>
              <a:t>A Jewish man wearing a tallit, tefillin and kippah to pray.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37717" y="5691063"/>
            <a:ext cx="319158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>
                <a:latin typeface="XCCW Joined 1a" panose="03050602040000000000" pitchFamily="66" charset="0"/>
              </a:rPr>
              <a:t>A </a:t>
            </a:r>
            <a:r>
              <a:rPr lang="en-US" sz="1200" dirty="0" err="1">
                <a:solidFill>
                  <a:schemeClr val="tx1"/>
                </a:solidFill>
                <a:latin typeface="XCCW Joined 1a" panose="03050602040000000000" pitchFamily="66" charset="0"/>
              </a:rPr>
              <a:t>tzedakah</a:t>
            </a:r>
            <a:r>
              <a:rPr lang="en-US" sz="1200" dirty="0">
                <a:solidFill>
                  <a:schemeClr val="tx1"/>
                </a:solidFill>
                <a:latin typeface="XCCW Joined 1a" panose="03050602040000000000" pitchFamily="66" charset="0"/>
              </a:rPr>
              <a:t> box. Most Jewish people will keep one in their house and place money for charity in it.</a:t>
            </a:r>
            <a:endParaRPr lang="en-GB" sz="1200" dirty="0">
              <a:latin typeface="XCCW Joined 1a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231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332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XCCW Joined 1a</vt:lpstr>
      <vt:lpstr>Office Theme</vt:lpstr>
      <vt:lpstr>PowerPoint Presentation</vt:lpstr>
    </vt:vector>
  </TitlesOfParts>
  <Company>College Town Juniors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Cross</dc:creator>
  <cp:lastModifiedBy>Stephanie Palmer</cp:lastModifiedBy>
  <cp:revision>58</cp:revision>
  <cp:lastPrinted>2024-04-24T15:38:44Z</cp:lastPrinted>
  <dcterms:created xsi:type="dcterms:W3CDTF">2019-07-01T10:01:22Z</dcterms:created>
  <dcterms:modified xsi:type="dcterms:W3CDTF">2024-04-24T15:38:45Z</dcterms:modified>
</cp:coreProperties>
</file>