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433" autoAdjust="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242073"/>
              </p:ext>
            </p:extLst>
          </p:nvPr>
        </p:nvGraphicFramePr>
        <p:xfrm>
          <a:off x="164564" y="555196"/>
          <a:ext cx="4464586" cy="6178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491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3795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Subject Specific Vocabulary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8401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Climate</a:t>
                      </a: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The weather conditions in a certain area or country.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8393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Country</a:t>
                      </a: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A</a:t>
                      </a:r>
                      <a:r>
                        <a:rPr lang="en-US" sz="1200" baseline="0" dirty="0" smtClean="0">
                          <a:latin typeface="CCW Cursive Writing 1" panose="03050602040000000000" pitchFamily="66" charset="0"/>
                        </a:rPr>
                        <a:t> nation with it’s own government that occupies a specific area.</a:t>
                      </a:r>
                      <a:endParaRPr lang="en-US" sz="1200" dirty="0" smtClean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4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Human Feature</a:t>
                      </a: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Landmarks and features that</a:t>
                      </a:r>
                      <a:r>
                        <a:rPr lang="en-US" sz="1200" baseline="0" dirty="0" smtClean="0">
                          <a:latin typeface="CCW Cursive Writing 1" panose="03050602040000000000" pitchFamily="66" charset="0"/>
                        </a:rPr>
                        <a:t> have been made by people.</a:t>
                      </a:r>
                      <a:endParaRPr lang="en-US" sz="1200" dirty="0" smtClean="0">
                        <a:latin typeface="CCW Cursive Writing 1" panose="03050602040000000000" pitchFamily="66" charset="0"/>
                      </a:endParaRPr>
                    </a:p>
                    <a:p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5545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Physical Features</a:t>
                      </a: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Landmarks</a:t>
                      </a:r>
                      <a:r>
                        <a:rPr lang="en-US" sz="1200" baseline="0" dirty="0" smtClean="0">
                          <a:latin typeface="CCW Cursive Writing 1" panose="03050602040000000000" pitchFamily="66" charset="0"/>
                        </a:rPr>
                        <a:t> and features that are made naturally.</a:t>
                      </a:r>
                      <a:endParaRPr lang="en-US" sz="1200" dirty="0" smtClean="0">
                        <a:latin typeface="CCW Cursive Writing 1" panose="03050602040000000000" pitchFamily="66" charset="0"/>
                      </a:endParaRPr>
                    </a:p>
                    <a:p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8393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Seasons</a:t>
                      </a: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The</a:t>
                      </a:r>
                      <a:r>
                        <a:rPr lang="en-US" sz="1200" baseline="0" dirty="0" smtClean="0">
                          <a:latin typeface="CCW Cursive Writing 1" panose="03050602040000000000" pitchFamily="66" charset="0"/>
                        </a:rPr>
                        <a:t> way the year is divided because of the weather: Spring, Summer, Autumn, Winter.</a:t>
                      </a: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04273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States</a:t>
                      </a: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Parts of a country. They have an area government</a:t>
                      </a:r>
                      <a:r>
                        <a:rPr lang="en-US" sz="1200" baseline="0" dirty="0" smtClean="0">
                          <a:latin typeface="CCW Cursive Writing 1" panose="03050602040000000000" pitchFamily="66" charset="0"/>
                        </a:rPr>
                        <a:t> to make some laws.</a:t>
                      </a: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73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Territory</a:t>
                      </a: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CW Cursive Writing 1" panose="03050602040000000000" pitchFamily="66" charset="0"/>
                        </a:rPr>
                        <a:t>An area</a:t>
                      </a:r>
                      <a:r>
                        <a:rPr lang="en-US" sz="1200" baseline="0" dirty="0" smtClean="0">
                          <a:latin typeface="CCW Cursive Writing 1" panose="03050602040000000000" pitchFamily="66" charset="0"/>
                        </a:rPr>
                        <a:t> of a country that is similar to a state.</a:t>
                      </a:r>
                      <a:endParaRPr lang="en-US" sz="1200" dirty="0" smtClean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7628" y="126784"/>
            <a:ext cx="116167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latin typeface="CCW Cursive Writing 1" panose="03050602040000000000" pitchFamily="66" charset="0"/>
              </a:rPr>
              <a:t>Year 2 Knowledge Mat: </a:t>
            </a:r>
            <a:r>
              <a:rPr lang="en-GB" sz="2600" dirty="0" smtClean="0">
                <a:latin typeface="CCW Cursive Writing 1" panose="03050602040000000000" pitchFamily="66" charset="0"/>
              </a:rPr>
              <a:t>Let’s Visit Australia</a:t>
            </a:r>
            <a:endParaRPr lang="en-US" sz="26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564505"/>
              </p:ext>
            </p:extLst>
          </p:nvPr>
        </p:nvGraphicFramePr>
        <p:xfrm>
          <a:off x="8643938" y="814389"/>
          <a:ext cx="3260434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4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11341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Key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CW Cursive Writing 1" panose="03050602040000000000" pitchFamily="66" charset="0"/>
                        </a:rPr>
                        <a:t> Knowledge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6064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baseline="0" dirty="0" smtClean="0">
                          <a:latin typeface="CCW Cursive Writing 1" panose="03050602040000000000" pitchFamily="66" charset="0"/>
                        </a:rPr>
                        <a:t>To understand that Australia is a country and a continent.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baseline="0" dirty="0" smtClean="0">
                          <a:latin typeface="CCW Cursive Writing 1" panose="03050602040000000000" pitchFamily="66" charset="0"/>
                        </a:rPr>
                        <a:t>To know that Australia is an island country, surrounded by water.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baseline="0" dirty="0" smtClean="0">
                          <a:latin typeface="CCW Cursive Writing 1" panose="03050602040000000000" pitchFamily="66" charset="0"/>
                        </a:rPr>
                        <a:t>To know Australia is divided into 6 states and 2 territories.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baseline="0" dirty="0" smtClean="0">
                          <a:latin typeface="CCW Cursive Writing 1" panose="03050602040000000000" pitchFamily="66" charset="0"/>
                        </a:rPr>
                        <a:t>To know that the four main compass points are North, South, East and West.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baseline="0" dirty="0" smtClean="0">
                          <a:latin typeface="CCW Cursive Writing 1" panose="03050602040000000000" pitchFamily="66" charset="0"/>
                        </a:rPr>
                        <a:t>To know that different states in Australia have different climates.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baseline="0" dirty="0" smtClean="0">
                          <a:latin typeface="CCW Cursive Writing 1" panose="03050602040000000000" pitchFamily="66" charset="0"/>
                        </a:rPr>
                        <a:t>That the seasons in the UK and Australia are at different times.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baseline="0" dirty="0" smtClean="0">
                          <a:latin typeface="CCW Cursive Writing 1" panose="03050602040000000000" pitchFamily="66" charset="0"/>
                        </a:rPr>
                        <a:t>To be able to identify some of the main physical features found in Australia.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b="1" baseline="0" dirty="0" smtClean="0">
                        <a:latin typeface="CCW Cursive Writing 1" panose="030506020400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1" baseline="0" dirty="0">
                        <a:latin typeface="CCW Cursive Writing 1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263" y="619227"/>
            <a:ext cx="2533650" cy="13293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7263" y="2324740"/>
            <a:ext cx="1876425" cy="193398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767263" y="1948611"/>
            <a:ext cx="3390899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CW Cursive Writing 1" panose="03050602040000000000" pitchFamily="66" charset="0"/>
              </a:rPr>
              <a:t>The Australian Flag</a:t>
            </a:r>
            <a:endParaRPr lang="en-GB" sz="1600" dirty="0">
              <a:latin typeface="CCW Cursive Writing 1" panose="0305060204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19650" y="4424888"/>
            <a:ext cx="3648075" cy="229293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300" b="1" u="sng" dirty="0">
                <a:latin typeface="CCW Cursive Writing 1" panose="03050602040000000000" pitchFamily="66" charset="0"/>
              </a:rPr>
              <a:t>Homework:</a:t>
            </a:r>
            <a:endParaRPr lang="en-GB" sz="1300" dirty="0">
              <a:latin typeface="CCW Cursive Writing 1" panose="03050602040000000000" pitchFamily="66" charset="0"/>
            </a:endParaRPr>
          </a:p>
          <a:p>
            <a:r>
              <a:rPr lang="en-GB" sz="1300" b="1" dirty="0">
                <a:latin typeface="CCW Cursive Writing 1" panose="03050602040000000000" pitchFamily="66" charset="0"/>
              </a:rPr>
              <a:t>Due in </a:t>
            </a:r>
            <a:r>
              <a:rPr lang="en-GB" sz="1300" b="1" dirty="0" smtClean="0">
                <a:latin typeface="CCW Cursive Writing 1" panose="03050602040000000000" pitchFamily="66" charset="0"/>
              </a:rPr>
              <a:t>Friday 10</a:t>
            </a:r>
            <a:r>
              <a:rPr lang="en-GB" sz="1300" b="1" baseline="30000" dirty="0" smtClean="0">
                <a:latin typeface="CCW Cursive Writing 1" panose="03050602040000000000" pitchFamily="66" charset="0"/>
              </a:rPr>
              <a:t>th</a:t>
            </a:r>
            <a:r>
              <a:rPr lang="en-GB" sz="1300" b="1" dirty="0" smtClean="0">
                <a:latin typeface="CCW Cursive Writing 1" panose="03050602040000000000" pitchFamily="66" charset="0"/>
              </a:rPr>
              <a:t> December.</a:t>
            </a:r>
          </a:p>
          <a:p>
            <a:r>
              <a:rPr lang="en-US" sz="1300" dirty="0" smtClean="0">
                <a:latin typeface="CCW Cursive Writing 1" panose="03050602040000000000" pitchFamily="66" charset="0"/>
              </a:rPr>
              <a:t>Make a poster about one of the Physical Features that can be found in Australia. Can you </a:t>
            </a:r>
            <a:r>
              <a:rPr lang="en-GB" sz="1300" dirty="0" smtClean="0">
                <a:latin typeface="CCW Cursive Writing 1" panose="03050602040000000000" pitchFamily="66" charset="0"/>
              </a:rPr>
              <a:t>include pictures as well as information about what it is and where it is found?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246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CCW Cursive Writing 1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Gill Salter</cp:lastModifiedBy>
  <cp:revision>37</cp:revision>
  <cp:lastPrinted>2019-08-07T08:06:52Z</cp:lastPrinted>
  <dcterms:created xsi:type="dcterms:W3CDTF">2019-07-01T10:01:22Z</dcterms:created>
  <dcterms:modified xsi:type="dcterms:W3CDTF">2021-10-19T15:18:25Z</dcterms:modified>
</cp:coreProperties>
</file>