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7" d="100"/>
          <a:sy n="67" d="100"/>
        </p:scale>
        <p:origin x="8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20704"/>
              </p:ext>
            </p:extLst>
          </p:nvPr>
        </p:nvGraphicFramePr>
        <p:xfrm>
          <a:off x="164563" y="681104"/>
          <a:ext cx="5189635" cy="449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8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1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1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Subject Specific Vocabulary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448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Capital 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The city where the government of the country is based.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1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Continent</a:t>
                      </a:r>
                    </a:p>
                    <a:p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One of the seven main areas of land that the world is divided into.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9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Country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A country that is controlled by a single government. Most countries are split into small parts.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2924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Earth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The name of the planet we live 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3891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Ocean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The water around the world is divided into 5 oceans.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129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United Kingdom (UK)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The country that is made up of England, Northern Ireland, Scotland and Wales.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7628" y="126784"/>
            <a:ext cx="116167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CW Cursive Writing 1" panose="03050602040000000000" pitchFamily="66" charset="0"/>
              </a:rPr>
              <a:t>Year 2 Knowledge Mat: Where do I live?</a:t>
            </a:r>
            <a:endParaRPr lang="en-US" sz="26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486616"/>
              </p:ext>
            </p:extLst>
          </p:nvPr>
        </p:nvGraphicFramePr>
        <p:xfrm>
          <a:off x="8603258" y="638207"/>
          <a:ext cx="3331497" cy="6038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4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382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Key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 Knowledge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454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know that the United Kingdom is part of the continent of Europe.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know that the United Kingdom is a country that is divided into 4 parts called England, Northern Ireland, Scotland and Wales.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be able to locate and label the countries of the United Kingdom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know that we live in England and that is part of the UK.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know that the United Kingdom is an island and is surrounded by water.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be able to locate the United Kingdom on a map.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CCW Cursive Writing 1" panose="03050602040000000000" pitchFamily="66" charset="0"/>
                        </a:rPr>
                        <a:t>To know the names of the capital cities of the United Kingdom are Belfast, Cardiff, Edinburgh and London.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>
                        <a:latin typeface="CCW Cursive Writing 1" panose="030506020400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F9B2241-4334-4932-A832-2B1F57BC0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531" y="5255069"/>
            <a:ext cx="1675254" cy="95626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65D1FE3-A7DF-463B-96FB-34CB9B96C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9887" y="5256587"/>
            <a:ext cx="1675254" cy="9978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202BEAD-1B4C-44CA-B77B-7D6A198EEF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563" y="5259257"/>
            <a:ext cx="1723900" cy="98096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F124B3D-3E24-468F-AE97-959C934B42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5755" y="5250805"/>
            <a:ext cx="1694908" cy="99786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4E59E57-BC49-4A38-A257-065E1E0BB391}"/>
              </a:ext>
            </a:extLst>
          </p:cNvPr>
          <p:cNvSpPr txBox="1"/>
          <p:nvPr/>
        </p:nvSpPr>
        <p:spPr>
          <a:xfrm>
            <a:off x="146988" y="6338366"/>
            <a:ext cx="1927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CW Cursive Writing 1" panose="03050602040000000000" pitchFamily="66" charset="0"/>
              </a:rPr>
              <a:t>England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90B9649-2DB7-474C-A516-310B0BDA9431}"/>
              </a:ext>
            </a:extLst>
          </p:cNvPr>
          <p:cNvSpPr txBox="1"/>
          <p:nvPr/>
        </p:nvSpPr>
        <p:spPr>
          <a:xfrm>
            <a:off x="3872786" y="6288766"/>
            <a:ext cx="1927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CW Cursive Writing 1" panose="03050602040000000000" pitchFamily="66" charset="0"/>
              </a:rPr>
              <a:t>Scotland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860BA89-51FC-47D5-957C-B8E25B5089D0}"/>
              </a:ext>
            </a:extLst>
          </p:cNvPr>
          <p:cNvSpPr txBox="1"/>
          <p:nvPr/>
        </p:nvSpPr>
        <p:spPr>
          <a:xfrm>
            <a:off x="2009887" y="6319603"/>
            <a:ext cx="1927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CW Cursive Writing 1" panose="03050602040000000000" pitchFamily="66" charset="0"/>
              </a:rPr>
              <a:t>Northern Ireland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FDC5934-A458-4ED3-9A5A-AAFC81E8DC93}"/>
              </a:ext>
            </a:extLst>
          </p:cNvPr>
          <p:cNvSpPr txBox="1"/>
          <p:nvPr/>
        </p:nvSpPr>
        <p:spPr>
          <a:xfrm>
            <a:off x="5670632" y="6338366"/>
            <a:ext cx="1927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CW Cursive Writing 1" panose="03050602040000000000" pitchFamily="66" charset="0"/>
              </a:rPr>
              <a:t>Wales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A8348CC0-D72C-4795-95EF-83AD15DE9CD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528" y="710559"/>
            <a:ext cx="2706430" cy="29470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4EB7B1E-808B-4A3A-8553-1B6AF5439E81}"/>
              </a:ext>
            </a:extLst>
          </p:cNvPr>
          <p:cNvSpPr txBox="1"/>
          <p:nvPr/>
        </p:nvSpPr>
        <p:spPr>
          <a:xfrm>
            <a:off x="5459785" y="3846445"/>
            <a:ext cx="3007503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CW Cursive Writing 1" panose="03050602040000000000" pitchFamily="66" charset="0"/>
              </a:rPr>
              <a:t>The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230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1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Gill Salter</cp:lastModifiedBy>
  <cp:revision>36</cp:revision>
  <cp:lastPrinted>2022-02-25T07:46:29Z</cp:lastPrinted>
  <dcterms:created xsi:type="dcterms:W3CDTF">2019-07-01T10:01:22Z</dcterms:created>
  <dcterms:modified xsi:type="dcterms:W3CDTF">2022-02-25T07:46:30Z</dcterms:modified>
</cp:coreProperties>
</file>