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1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87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2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88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80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0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79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39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2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56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73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D9E70-9C11-4E5A-822F-5F33DE3860AC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B132-B06A-46ED-8B91-C5DD96C33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5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664938"/>
              </p:ext>
            </p:extLst>
          </p:nvPr>
        </p:nvGraphicFramePr>
        <p:xfrm>
          <a:off x="396718" y="1008493"/>
          <a:ext cx="7491095" cy="3509710"/>
        </p:xfrm>
        <a:graphic>
          <a:graphicData uri="http://schemas.openxmlformats.org/drawingml/2006/table">
            <a:tbl>
              <a:tblPr firstRow="1" bandRow="1"/>
              <a:tblGrid>
                <a:gridCol w="2088905"/>
                <a:gridCol w="5402190"/>
              </a:tblGrid>
              <a:tr h="120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creator of the Earth and ruler of all people.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son of God who died to save peoples sins.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Bible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very important book for Christians that tells the life of God, Jesus and the </a:t>
                      </a:r>
                      <a:r>
                        <a:rPr lang="en-GB" sz="11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disciples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Christian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 who believes in Christianity.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belief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someone is committed to following the rules of God.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prayer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someone expresses thanks to God. A piece of text that is sang or read in prayers.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commandments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list of rules from God that </a:t>
                      </a:r>
                      <a:r>
                        <a:rPr lang="en-GB" sz="11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en-GB" sz="1100" baseline="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Christian</a:t>
                      </a:r>
                      <a:r>
                        <a:rPr lang="en-GB" sz="11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 expected to follow.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disciples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Jesus’ friends and later a dedicated follower of God.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miracle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Extraordinary event in the physical world that surpasses all known human power.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39984"/>
              </p:ext>
            </p:extLst>
          </p:nvPr>
        </p:nvGraphicFramePr>
        <p:xfrm>
          <a:off x="8052089" y="1024819"/>
          <a:ext cx="2275000" cy="3508637"/>
        </p:xfrm>
        <a:graphic>
          <a:graphicData uri="http://schemas.openxmlformats.org/drawingml/2006/table">
            <a:tbl>
              <a:tblPr firstRow="1" bandRow="1"/>
              <a:tblGrid>
                <a:gridCol w="2275000"/>
              </a:tblGrid>
              <a:tr h="2856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Knowledge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22953"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Christians believe Jesus was the son of </a:t>
                      </a:r>
                      <a:r>
                        <a:rPr lang="en-GB" sz="11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of the disciples were farmers or fishermen before they followed </a:t>
                      </a:r>
                      <a:r>
                        <a:rPr lang="en-GB" sz="11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Andrew was the first </a:t>
                      </a:r>
                      <a:r>
                        <a:rPr lang="en-GB" sz="11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disciple 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 called.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12 disciples of Jesus | Jesus.ne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39" y="4938521"/>
            <a:ext cx="23241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Resolved: To Read the Bible | Desiring Go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24" y="4935981"/>
            <a:ext cx="2296160" cy="1205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s a Black Child in Los Angeles, I Couldn't Understand Why Jesus Had Blue  Eyes - The New York Tim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794" y="4924551"/>
            <a:ext cx="2284730" cy="119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The Purpose of the Ten Commandments &amp; Human Dignity (From Slavery to  Freedom Unit) | Teaching Resource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789" y="4959476"/>
            <a:ext cx="2301875" cy="1162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383839" y="475376"/>
            <a:ext cx="6429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Knowl</a:t>
            </a:r>
            <a:r>
              <a:rPr lang="en-GB" dirty="0" smtClean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dirty="0" smtClean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dge Mat: Christian Scripture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1"/>
          <p:cNvSpPr txBox="1"/>
          <p:nvPr/>
        </p:nvSpPr>
        <p:spPr>
          <a:xfrm>
            <a:off x="400349" y="6322060"/>
            <a:ext cx="2307590" cy="5302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Jesus’ 12 disciples</a:t>
            </a:r>
            <a:endParaRPr lang="en-GB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8"/>
          <p:cNvSpPr txBox="1"/>
          <p:nvPr/>
        </p:nvSpPr>
        <p:spPr>
          <a:xfrm>
            <a:off x="2902884" y="6327775"/>
            <a:ext cx="2307590" cy="5302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10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Holy Bible</a:t>
            </a:r>
            <a:endParaRPr lang="en-GB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10"/>
          <p:cNvSpPr txBox="1"/>
          <p:nvPr/>
        </p:nvSpPr>
        <p:spPr>
          <a:xfrm>
            <a:off x="5363509" y="6325870"/>
            <a:ext cx="2307590" cy="5302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10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Jesus Christ</a:t>
            </a:r>
            <a:endParaRPr lang="en-GB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13"/>
          <p:cNvSpPr txBox="1"/>
          <p:nvPr/>
        </p:nvSpPr>
        <p:spPr>
          <a:xfrm>
            <a:off x="7871759" y="6325235"/>
            <a:ext cx="2307590" cy="5302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10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 commandments</a:t>
            </a:r>
            <a:endParaRPr lang="en-GB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7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Drury</dc:creator>
  <cp:lastModifiedBy>Natalie Drury</cp:lastModifiedBy>
  <cp:revision>1</cp:revision>
  <dcterms:created xsi:type="dcterms:W3CDTF">2021-12-01T16:09:29Z</dcterms:created>
  <dcterms:modified xsi:type="dcterms:W3CDTF">2021-12-01T16:09:55Z</dcterms:modified>
</cp:coreProperties>
</file>