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04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0247"/>
              </p:ext>
            </p:extLst>
          </p:nvPr>
        </p:nvGraphicFramePr>
        <p:xfrm>
          <a:off x="224487" y="790930"/>
          <a:ext cx="6737824" cy="59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974"/>
                <a:gridCol w="4828850"/>
              </a:tblGrid>
              <a:tr h="518134">
                <a:tc gridSpan="2"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 Specific Vocabulary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0341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Seed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Small parts of a plant that</a:t>
                      </a:r>
                      <a:r>
                        <a:rPr lang="en-US" sz="13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is made by a plant. The seed allows new plants to grow.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9789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Bulb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Part of the plant that grows underground and stores food.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908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Roots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Roots anchor the plant to whatever material it is growing in or on.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908">
                <a:tc>
                  <a:txBody>
                    <a:bodyPr/>
                    <a:lstStyle/>
                    <a:p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Stem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The stem supports the leaves and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allows the plants to get food.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6648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Germination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3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phase of plant growth that allows the seed, roots and shoots to grow. It takes approximately 2 weeks (14 days) for a seed to germinate.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6979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Seed dispersal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The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way seeds get from their parent plant to a new place. </a:t>
                      </a:r>
                      <a:r>
                        <a:rPr lang="en-US" sz="1300" b="1" baseline="0" dirty="0" smtClean="0">
                          <a:latin typeface="CCW Cursive Writing 1" panose="03050602040000000000" pitchFamily="66" charset="0"/>
                        </a:rPr>
                        <a:t>Dispersal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means scatter or spread.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8615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Variable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A quantity,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object or item that can be changed.</a:t>
                      </a:r>
                      <a:endParaRPr lang="en-US" sz="1300" dirty="0" smtClean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4998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Fair test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In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a fair test, two or more objects are compared but only one variable can be changed.</a:t>
                      </a:r>
                      <a:endParaRPr lang="en-US" sz="1300" dirty="0" smtClean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307" y="169912"/>
            <a:ext cx="11791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XCCW Joined 1a" panose="03050602040000000000" pitchFamily="66" charset="0"/>
              </a:rPr>
              <a:t>Year 2 Knowledge Mat: Plants</a:t>
            </a:r>
            <a:endParaRPr lang="en-US" sz="3200" dirty="0">
              <a:latin typeface="XCCW Joined 1a" panose="03050602040000000000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390225" y="870213"/>
            <a:ext cx="4582035" cy="1454186"/>
            <a:chOff x="7217244" y="967181"/>
            <a:chExt cx="4582035" cy="1454186"/>
          </a:xfrm>
        </p:grpSpPr>
        <p:sp>
          <p:nvSpPr>
            <p:cNvPr id="26" name="TextBox 25"/>
            <p:cNvSpPr txBox="1"/>
            <p:nvPr/>
          </p:nvSpPr>
          <p:spPr>
            <a:xfrm>
              <a:off x="7217244" y="2082813"/>
              <a:ext cx="1208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latin typeface="CCW Cursive Writing 1" panose="03050602040000000000" pitchFamily="66" charset="0"/>
                </a:rPr>
                <a:t>Tulips</a:t>
              </a:r>
              <a:endParaRPr lang="en-GB" sz="1600" dirty="0">
                <a:latin typeface="CCW Cursive Writing 1" panose="03050602040000000000" pitchFamily="66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501865" y="2077973"/>
              <a:ext cx="1208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latin typeface="CCW Cursive Writing 1" panose="03050602040000000000" pitchFamily="66" charset="0"/>
                </a:rPr>
                <a:t>Crocus</a:t>
              </a:r>
              <a:endParaRPr lang="en-GB" sz="1600" dirty="0">
                <a:latin typeface="CCW Cursive Writing 1" panose="03050602040000000000" pitchFamily="66" charset="0"/>
              </a:endParaRPr>
            </a:p>
          </p:txBody>
        </p:sp>
        <p:pic>
          <p:nvPicPr>
            <p:cNvPr id="2050" name="Picture 2" descr="Image result for tulip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03428" y="983434"/>
              <a:ext cx="1035952" cy="1035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Image result for crocu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8727" y="967181"/>
              <a:ext cx="1330552" cy="872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Image result for snowdrop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0407" y="983434"/>
              <a:ext cx="1040406" cy="1040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8596129" y="2077973"/>
              <a:ext cx="18489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latin typeface="CCW Cursive Writing 1" panose="03050602040000000000" pitchFamily="66" charset="0"/>
                </a:rPr>
                <a:t>Snowdrops</a:t>
              </a:r>
              <a:endParaRPr lang="en-GB" sz="2000" dirty="0">
                <a:latin typeface="CCW Cursive Writing 1" panose="03050602040000000000" pitchFamily="66" charset="0"/>
              </a:endParaRPr>
            </a:p>
          </p:txBody>
        </p:sp>
      </p:grpSp>
      <p:pic>
        <p:nvPicPr>
          <p:cNvPr id="2056" name="Picture 8" descr="Image result for life cycle of a plant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" t="-1315" r="2531" b="11521"/>
          <a:stretch/>
        </p:blipFill>
        <p:spPr bwMode="auto">
          <a:xfrm>
            <a:off x="7162388" y="2423928"/>
            <a:ext cx="3022371" cy="22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examples of seed dispersal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1798" y="4891398"/>
            <a:ext cx="2507777" cy="16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938521" y="5468493"/>
            <a:ext cx="2645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CW Cursive Writing 1" panose="03050602040000000000" pitchFamily="66" charset="0"/>
              </a:rPr>
              <a:t>Seed dispersal by the wind</a:t>
            </a:r>
          </a:p>
        </p:txBody>
      </p:sp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166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XCCW Joined 1a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Gill Salter</cp:lastModifiedBy>
  <cp:revision>50</cp:revision>
  <cp:lastPrinted>2021-03-04T10:31:43Z</cp:lastPrinted>
  <dcterms:created xsi:type="dcterms:W3CDTF">2019-07-01T10:01:22Z</dcterms:created>
  <dcterms:modified xsi:type="dcterms:W3CDTF">2021-03-04T10:32:28Z</dcterms:modified>
</cp:coreProperties>
</file>