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ancient.eu/Windsor_Castle/&amp;psig=AOvVaw2VLacYlzWGvhQaqMPeEPax&amp;ust=1608048635815000&amp;source=images&amp;cd=vfe&amp;ved=0CAIQjRxqFwoTCLi-wI3uze0CFQAAAAAdAAAAAB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google.com/url?sa=i&amp;url=https://www.mylondon.news/news/zone-1-news/the-queen-fascinating-facts-surprise-18116699&amp;psig=AOvVaw0HMHxH7hUtk0Y8yl1QSsA9&amp;ust=1608048517732000&amp;source=images&amp;cd=vfe&amp;ved=0CAIQjRxqFwoTCOC_m6Huze0CFQAAAAAdAAAAABAI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431051"/>
              </p:ext>
            </p:extLst>
          </p:nvPr>
        </p:nvGraphicFramePr>
        <p:xfrm>
          <a:off x="144755" y="619227"/>
          <a:ext cx="5627396" cy="5923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4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79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510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Subject Specific Vocabulary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castle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structure built during the Middle Ages by the nobility or royalty.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Windsor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British </a:t>
                      </a:r>
                      <a:r>
                        <a:rPr lang="en-GB" sz="12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Royal Family </a:t>
                      </a:r>
                      <a:r>
                        <a:rPr lang="en-GB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since 1917 and a famous town in Britain.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9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Royal Family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immediate family of a reigning monarch.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moat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perimeter ditch with or without water.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battlements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protective, tooth shaped wall often with a walkway behind it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drawbridge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bridge that could be pulled up, preventing access across moats.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arrow slits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Slits in walls that provided a safer means of firing arrows on the attackers of the castle</a:t>
                      </a:r>
                      <a:r>
                        <a:rPr lang="en-US" sz="12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25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knight</a:t>
                      </a:r>
                      <a:endParaRPr lang="en-GB" sz="12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man who served his country or lord as soldier in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armour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US" sz="1200" dirty="0" smtClean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5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banquet</a:t>
                      </a:r>
                      <a:endParaRPr lang="en-GB" sz="12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An elaborate and formal meal for many people.</a:t>
                      </a:r>
                      <a:endParaRPr lang="en-US" sz="1200" dirty="0" smtClean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7628" y="126784"/>
            <a:ext cx="116167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CW Cursive Writing 1" panose="03050602040000000000" pitchFamily="66" charset="0"/>
              </a:rPr>
              <a:t>Year 2 Knowledge Mat: </a:t>
            </a:r>
            <a:r>
              <a:rPr lang="en-GB" sz="2600" dirty="0" smtClean="0">
                <a:latin typeface="CCW Cursive Writing 1" panose="03050602040000000000" pitchFamily="66" charset="0"/>
              </a:rPr>
              <a:t>Castles</a:t>
            </a:r>
            <a:endParaRPr lang="en-US" sz="26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17663"/>
              </p:ext>
            </p:extLst>
          </p:nvPr>
        </p:nvGraphicFramePr>
        <p:xfrm>
          <a:off x="8299562" y="619227"/>
          <a:ext cx="3604810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4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193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Key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 Knowledge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7447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understand the importance of castles in History and their modes of defence.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1" baseline="0" dirty="0" smtClean="0">
                        <a:latin typeface="CCW Cursive Writing 1" panose="030506020400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why a castle is needed.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know people lived and worked in castles.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know the Queen has many homes including Windsor.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what she does in Windsor Castle.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the Coat of Arms of Windsor Castle.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Understand why people use a Coat of Arms.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the types of food eaten at a Medieval banquet.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1" baseline="0" dirty="0" smtClean="0">
                        <a:latin typeface="CCW Cursive Writing 1" panose="030506020400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1" baseline="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Windsor Castle - Ancient History Encyclopedia">
            <a:hlinkClick r:id="rId3" tgtFrame="&quot;_blank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4" y="889953"/>
            <a:ext cx="2282825" cy="1191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11 fascinating facts about the Queen which will probably surprise you -  MyLondon">
            <a:hlinkClick r:id="rId5" tgtFrame="&quot;_blank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33153"/>
            <a:ext cx="1747520" cy="11918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44391" y="2170532"/>
            <a:ext cx="216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CW Cursive Writing 1" panose="03050602040000000000" pitchFamily="66" charset="0"/>
              </a:rPr>
              <a:t>Windsor Castle</a:t>
            </a:r>
            <a:endParaRPr lang="en-GB" dirty="0">
              <a:latin typeface="CCW Cursive Writing 1" panose="03050602040000000000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40093" y="4995007"/>
            <a:ext cx="2326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CW Cursive Writing 1" panose="03050602040000000000" pitchFamily="66" charset="0"/>
              </a:rPr>
              <a:t>Queen Elizabeth II</a:t>
            </a:r>
            <a:endParaRPr lang="en-GB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217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Gill Salter</cp:lastModifiedBy>
  <cp:revision>36</cp:revision>
  <cp:lastPrinted>2019-08-07T08:06:52Z</cp:lastPrinted>
  <dcterms:created xsi:type="dcterms:W3CDTF">2019-07-01T10:01:22Z</dcterms:created>
  <dcterms:modified xsi:type="dcterms:W3CDTF">2021-11-25T16:17:16Z</dcterms:modified>
</cp:coreProperties>
</file>