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433" autoAdjust="0"/>
  </p:normalViewPr>
  <p:slideViewPr>
    <p:cSldViewPr snapToGrid="0">
      <p:cViewPr>
        <p:scale>
          <a:sx n="54" d="100"/>
          <a:sy n="54" d="100"/>
        </p:scale>
        <p:origin x="114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A31E8-AA68-4016-899E-62028CD16E38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0C505-B646-40BB-84F3-90F2BD4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11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0C505-B646-40BB-84F3-90F2BD4D15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45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87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9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1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26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4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9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5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1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EC998-448D-4D83-B0AA-11F6B39E5A62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3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url=https://www.ancient.eu/Windsor_Castle/&amp;psig=AOvVaw2VLacYlzWGvhQaqMPeEPax&amp;ust=1608048635815000&amp;source=images&amp;cd=vfe&amp;ved=0CAIQjRxqFwoTCLi-wI3uze0CFQAAAAAdAAAAABA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370703"/>
              </p:ext>
            </p:extLst>
          </p:nvPr>
        </p:nvGraphicFramePr>
        <p:xfrm>
          <a:off x="144755" y="619227"/>
          <a:ext cx="5799636" cy="62324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6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3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5107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CW Cursive Writing 1" panose="03050602040000000000" pitchFamily="66" charset="0"/>
                        </a:rPr>
                        <a:t>Subject Specific Vocabulary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castle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structure built during the Middle Ages by the nobility or royalty.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9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Windsor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British </a:t>
                      </a:r>
                      <a:r>
                        <a:rPr lang="en-GB" sz="1200" dirty="0" smtClean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Royal Family </a:t>
                      </a:r>
                      <a:r>
                        <a:rPr lang="en-GB" sz="12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since 1917 and a famous town in Britain.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7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Royal Family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immediate family of a reigning monarch.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5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moat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perimeter ditch with or without water.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6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battlements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protective, tooth shaped wall often with a walkway behind it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9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drawbridge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bridge that could be pulled up, preventing access across moats.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9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arrow slits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Slits in walls that provided a safer means of firing arrows on the attackers of the castle</a:t>
                      </a:r>
                      <a:r>
                        <a:rPr lang="en-US" sz="1200" dirty="0" smtClean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58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knight</a:t>
                      </a:r>
                      <a:endParaRPr lang="en-GB" sz="12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 man who served his country or lord as soldier in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armour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</a:t>
                      </a:r>
                      <a:endParaRPr lang="en-US" sz="1200" dirty="0" smtClean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58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banquet</a:t>
                      </a:r>
                      <a:endParaRPr lang="en-GB" sz="12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An elaborate and formal meal for many people.</a:t>
                      </a:r>
                      <a:endParaRPr lang="en-US" sz="1200" dirty="0" smtClean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7628" y="126784"/>
            <a:ext cx="116167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>
                <a:latin typeface="CCW Cursive Writing 1" panose="03050602040000000000" pitchFamily="66" charset="0"/>
              </a:rPr>
              <a:t>Year 2 Knowledge Mat: </a:t>
            </a:r>
            <a:r>
              <a:rPr lang="en-GB" sz="2600" dirty="0" smtClean="0">
                <a:latin typeface="CCW Cursive Writing 1" panose="03050602040000000000" pitchFamily="66" charset="0"/>
              </a:rPr>
              <a:t>Castles</a:t>
            </a:r>
            <a:endParaRPr lang="en-US" sz="26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036163"/>
              </p:ext>
            </p:extLst>
          </p:nvPr>
        </p:nvGraphicFramePr>
        <p:xfrm>
          <a:off x="8299562" y="126784"/>
          <a:ext cx="3604810" cy="4480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4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1491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CW Cursive Writing 1" panose="03050602040000000000" pitchFamily="66" charset="0"/>
                        </a:rPr>
                        <a:t>Key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CW Cursive Writing 1" panose="03050602040000000000" pitchFamily="66" charset="0"/>
                        </a:rPr>
                        <a:t> Knowledge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4882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To understand the importance of castles in history and their modes of defence.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To know why a castle is needed.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To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know people lived and worked in castles.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To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know the King has many homes including Windsor.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To know what he does in Windsor Castle.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To know the Coat of Arms of Windsor Castle.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Understand why people use a Coat of Arms.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To know the types of food eaten at a Medieval banquet.</a:t>
                      </a:r>
                      <a:endParaRPr lang="en-GB" sz="1200" b="1" baseline="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" name="Picture 9" descr="Windsor Castle - Ancient History Encyclopedia">
            <a:hlinkClick r:id="rId3" tgtFrame="&quot;_blank&quot;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889953"/>
            <a:ext cx="2070099" cy="119189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944391" y="2170532"/>
            <a:ext cx="216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CW Cursive Writing 1" panose="03050602040000000000" pitchFamily="66" charset="0"/>
              </a:rPr>
              <a:t>Windsor Castle</a:t>
            </a:r>
            <a:endParaRPr lang="en-GB" dirty="0">
              <a:latin typeface="CCW Cursive Writing 1" panose="03050602040000000000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61682" y="4259992"/>
            <a:ext cx="23260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CW Cursive Writing 1" panose="03050602040000000000" pitchFamily="66" charset="0"/>
              </a:rPr>
              <a:t>King Charles III</a:t>
            </a:r>
            <a:endParaRPr lang="en-GB" dirty="0">
              <a:latin typeface="CCW Cursive Writing 1" panose="03050602040000000000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0" y="4903348"/>
            <a:ext cx="5662613" cy="172354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latin typeface="CCW Cursive Writing 1" panose="03050602040000000000" pitchFamily="66" charset="0"/>
              </a:rPr>
              <a:t>Homework: Due Friday 7</a:t>
            </a:r>
            <a:r>
              <a:rPr lang="en-US" sz="1600" b="1" u="sng" baseline="30000" dirty="0" smtClean="0">
                <a:latin typeface="CCW Cursive Writing 1" panose="03050602040000000000" pitchFamily="66" charset="0"/>
              </a:rPr>
              <a:t>th</a:t>
            </a:r>
            <a:r>
              <a:rPr lang="en-US" sz="1600" b="1" u="sng" dirty="0" smtClean="0">
                <a:latin typeface="CCW Cursive Writing 1" panose="03050602040000000000" pitchFamily="66" charset="0"/>
              </a:rPr>
              <a:t> February 2025</a:t>
            </a:r>
            <a:endParaRPr lang="en-GB" sz="1600" dirty="0">
              <a:latin typeface="CCW Cursive Writing 1" panose="03050602040000000000" pitchFamily="66" charset="0"/>
            </a:endParaRPr>
          </a:p>
          <a:p>
            <a:r>
              <a:rPr lang="en-US" sz="1400" dirty="0">
                <a:latin typeface="CCW Cursive Writing 1" panose="03050602040000000000" pitchFamily="66" charset="0"/>
              </a:rPr>
              <a:t> </a:t>
            </a:r>
            <a:endParaRPr lang="en-GB" sz="1400" dirty="0">
              <a:latin typeface="CCW Cursive Writing 1" panose="03050602040000000000" pitchFamily="66" charset="0"/>
            </a:endParaRPr>
          </a:p>
          <a:p>
            <a:r>
              <a:rPr lang="en-US" sz="1400" dirty="0">
                <a:latin typeface="CCW Cursive Writing 1" panose="03050602040000000000" pitchFamily="66" charset="0"/>
              </a:rPr>
              <a:t>Research a </a:t>
            </a:r>
            <a:r>
              <a:rPr lang="en-US" sz="1400" dirty="0" smtClean="0">
                <a:latin typeface="CCW Cursive Writing 1" panose="03050602040000000000" pitchFamily="66" charset="0"/>
              </a:rPr>
              <a:t>castle, </a:t>
            </a:r>
            <a:r>
              <a:rPr lang="en-US" sz="1400" b="1" dirty="0" smtClean="0">
                <a:latin typeface="CCW Cursive Writing 1" panose="03050602040000000000" pitchFamily="66" charset="0"/>
              </a:rPr>
              <a:t>apart from Windsor,</a:t>
            </a:r>
            <a:r>
              <a:rPr lang="en-US" sz="1400" dirty="0" smtClean="0">
                <a:latin typeface="CCW Cursive Writing 1" panose="03050602040000000000" pitchFamily="66" charset="0"/>
              </a:rPr>
              <a:t> </a:t>
            </a:r>
            <a:r>
              <a:rPr lang="en-US" sz="1400" dirty="0">
                <a:latin typeface="CCW Cursive Writing 1" panose="03050602040000000000" pitchFamily="66" charset="0"/>
              </a:rPr>
              <a:t>and find about who lived there and what they did. </a:t>
            </a:r>
            <a:endParaRPr lang="en-GB" sz="1400" dirty="0">
              <a:latin typeface="CCW Cursive Writing 1" panose="03050602040000000000" pitchFamily="66" charset="0"/>
            </a:endParaRPr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6361" y="2744676"/>
            <a:ext cx="1349375" cy="145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231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224</Words>
  <Application>Microsoft Office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CCW Cursive Writing 1</vt:lpstr>
      <vt:lpstr>Times New Roman</vt:lpstr>
      <vt:lpstr>Office Theme</vt:lpstr>
      <vt:lpstr>PowerPoint Presentation</vt:lpstr>
    </vt:vector>
  </TitlesOfParts>
  <Company>College Town Juniors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Cross</dc:creator>
  <cp:lastModifiedBy>Bethan Wilkinson</cp:lastModifiedBy>
  <cp:revision>47</cp:revision>
  <cp:lastPrinted>2023-11-29T16:13:42Z</cp:lastPrinted>
  <dcterms:created xsi:type="dcterms:W3CDTF">2019-07-01T10:01:22Z</dcterms:created>
  <dcterms:modified xsi:type="dcterms:W3CDTF">2024-12-11T11:08:32Z</dcterms:modified>
</cp:coreProperties>
</file>