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33" autoAdjust="0"/>
  </p:normalViewPr>
  <p:slideViewPr>
    <p:cSldViewPr snapToGrid="0">
      <p:cViewPr varScale="1">
        <p:scale>
          <a:sx n="66" d="100"/>
          <a:sy n="66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CCB67-83A0-426B-B455-176D7F8FF0CA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2186731-4685-4111-A55C-6D90F6AF1447}">
      <dgm:prSet phldrT="[Text]"/>
      <dgm:spPr/>
      <dgm:t>
        <a:bodyPr/>
        <a:lstStyle/>
        <a:p>
          <a:r>
            <a:rPr lang="en-US" dirty="0" smtClean="0">
              <a:latin typeface="XCCW Joined 1a" panose="03050602040000000000" pitchFamily="66" charset="0"/>
            </a:rPr>
            <a:t>Life through the decades</a:t>
          </a:r>
          <a:endParaRPr lang="en-GB" dirty="0">
            <a:latin typeface="XCCW Joined 1a" panose="03050602040000000000" pitchFamily="66" charset="0"/>
          </a:endParaRPr>
        </a:p>
      </dgm:t>
    </dgm:pt>
    <dgm:pt modelId="{03E14173-FC73-48BA-A1F8-AA70CD88F09C}" type="parTrans" cxnId="{F4A20FD5-1C7F-4854-8CAB-07F2B2E05723}">
      <dgm:prSet/>
      <dgm:spPr/>
      <dgm:t>
        <a:bodyPr/>
        <a:lstStyle/>
        <a:p>
          <a:endParaRPr lang="en-GB"/>
        </a:p>
      </dgm:t>
    </dgm:pt>
    <dgm:pt modelId="{9822381D-32E0-4826-B75F-88C5D41CA7A3}" type="sibTrans" cxnId="{F4A20FD5-1C7F-4854-8CAB-07F2B2E05723}">
      <dgm:prSet/>
      <dgm:spPr/>
      <dgm:t>
        <a:bodyPr/>
        <a:lstStyle/>
        <a:p>
          <a:endParaRPr lang="en-GB"/>
        </a:p>
      </dgm:t>
    </dgm:pt>
    <dgm:pt modelId="{28A5E326-F5ED-43E0-B279-6B18F2ED04B0}">
      <dgm:prSet phldrT="[Text]"/>
      <dgm:spPr/>
      <dgm:t>
        <a:bodyPr/>
        <a:lstStyle/>
        <a:p>
          <a:r>
            <a:rPr lang="en-US" dirty="0" smtClean="0">
              <a:latin typeface="XCCW Joined 1a" panose="03050602040000000000" pitchFamily="66" charset="0"/>
            </a:rPr>
            <a:t>Working life</a:t>
          </a:r>
          <a:endParaRPr lang="en-GB" dirty="0">
            <a:latin typeface="XCCW Joined 1a" panose="03050602040000000000" pitchFamily="66" charset="0"/>
          </a:endParaRPr>
        </a:p>
      </dgm:t>
    </dgm:pt>
    <dgm:pt modelId="{1E3FDDF3-A16C-4BF5-B355-5046E86965DB}" type="parTrans" cxnId="{74C29367-0496-4941-B1F2-E46CBD831D7A}">
      <dgm:prSet/>
      <dgm:spPr/>
      <dgm:t>
        <a:bodyPr/>
        <a:lstStyle/>
        <a:p>
          <a:endParaRPr lang="en-GB"/>
        </a:p>
      </dgm:t>
    </dgm:pt>
    <dgm:pt modelId="{7914AF56-9A71-4654-9E6C-A2451F9DA4FA}" type="sibTrans" cxnId="{74C29367-0496-4941-B1F2-E46CBD831D7A}">
      <dgm:prSet/>
      <dgm:spPr/>
      <dgm:t>
        <a:bodyPr/>
        <a:lstStyle/>
        <a:p>
          <a:endParaRPr lang="en-GB"/>
        </a:p>
      </dgm:t>
    </dgm:pt>
    <dgm:pt modelId="{E3798E02-1BA3-4594-A94E-06914611AC90}">
      <dgm:prSet phldrT="[Text]"/>
      <dgm:spPr/>
      <dgm:t>
        <a:bodyPr/>
        <a:lstStyle/>
        <a:p>
          <a:r>
            <a:rPr lang="en-US" dirty="0" smtClean="0">
              <a:latin typeface="XCCW Joined 1a" panose="03050602040000000000" pitchFamily="66" charset="0"/>
            </a:rPr>
            <a:t>Population</a:t>
          </a:r>
          <a:endParaRPr lang="en-GB" dirty="0">
            <a:latin typeface="XCCW Joined 1a" panose="03050602040000000000" pitchFamily="66" charset="0"/>
          </a:endParaRPr>
        </a:p>
      </dgm:t>
    </dgm:pt>
    <dgm:pt modelId="{8760C07B-0EBF-4C2F-B8AF-0AFDD44A4D30}" type="parTrans" cxnId="{2821539A-27BA-4C9B-B959-6DF6EBF7B81E}">
      <dgm:prSet/>
      <dgm:spPr/>
      <dgm:t>
        <a:bodyPr/>
        <a:lstStyle/>
        <a:p>
          <a:endParaRPr lang="en-GB"/>
        </a:p>
      </dgm:t>
    </dgm:pt>
    <dgm:pt modelId="{E66E23CE-4FD6-4CDE-8816-6746EC8A6EC0}" type="sibTrans" cxnId="{2821539A-27BA-4C9B-B959-6DF6EBF7B81E}">
      <dgm:prSet/>
      <dgm:spPr/>
      <dgm:t>
        <a:bodyPr/>
        <a:lstStyle/>
        <a:p>
          <a:endParaRPr lang="en-GB"/>
        </a:p>
      </dgm:t>
    </dgm:pt>
    <dgm:pt modelId="{80B8F57B-481A-47B6-BA36-CCB2112758A2}">
      <dgm:prSet phldrT="[Text]"/>
      <dgm:spPr/>
      <dgm:t>
        <a:bodyPr/>
        <a:lstStyle/>
        <a:p>
          <a:r>
            <a:rPr lang="en-US" dirty="0" smtClean="0">
              <a:latin typeface="XCCW Joined 1a" panose="03050602040000000000" pitchFamily="66" charset="0"/>
            </a:rPr>
            <a:t>Home life</a:t>
          </a:r>
          <a:endParaRPr lang="en-GB" dirty="0">
            <a:latin typeface="XCCW Joined 1a" panose="03050602040000000000" pitchFamily="66" charset="0"/>
          </a:endParaRPr>
        </a:p>
      </dgm:t>
    </dgm:pt>
    <dgm:pt modelId="{385D4DAF-371F-4C1B-8581-BBEF9FA3BF4F}" type="parTrans" cxnId="{CAABFEC8-986B-4683-BC2B-DA225439E74D}">
      <dgm:prSet/>
      <dgm:spPr/>
      <dgm:t>
        <a:bodyPr/>
        <a:lstStyle/>
        <a:p>
          <a:endParaRPr lang="en-GB"/>
        </a:p>
      </dgm:t>
    </dgm:pt>
    <dgm:pt modelId="{459C9AF2-F242-4560-B209-0070CD4C655C}" type="sibTrans" cxnId="{CAABFEC8-986B-4683-BC2B-DA225439E74D}">
      <dgm:prSet/>
      <dgm:spPr/>
      <dgm:t>
        <a:bodyPr/>
        <a:lstStyle/>
        <a:p>
          <a:endParaRPr lang="en-GB"/>
        </a:p>
      </dgm:t>
    </dgm:pt>
    <dgm:pt modelId="{99A1897D-2DC0-4B22-89BE-82335CE5A824}">
      <dgm:prSet phldrT="[Text]"/>
      <dgm:spPr/>
      <dgm:t>
        <a:bodyPr/>
        <a:lstStyle/>
        <a:p>
          <a:r>
            <a:rPr lang="en-US" dirty="0" smtClean="0">
              <a:latin typeface="XCCW Joined 1a" panose="03050602040000000000" pitchFamily="66" charset="0"/>
            </a:rPr>
            <a:t>Popular Culture</a:t>
          </a:r>
          <a:endParaRPr lang="en-GB" dirty="0">
            <a:latin typeface="XCCW Joined 1a" panose="03050602040000000000" pitchFamily="66" charset="0"/>
          </a:endParaRPr>
        </a:p>
      </dgm:t>
    </dgm:pt>
    <dgm:pt modelId="{21ABDB98-4B9F-47B7-8BDB-27C98178A200}" type="parTrans" cxnId="{2EA87514-6DB5-44D9-B27A-C066DEBA6782}">
      <dgm:prSet/>
      <dgm:spPr/>
      <dgm:t>
        <a:bodyPr/>
        <a:lstStyle/>
        <a:p>
          <a:endParaRPr lang="en-GB"/>
        </a:p>
      </dgm:t>
    </dgm:pt>
    <dgm:pt modelId="{7374086E-BB3B-4E73-8923-33D2BCF7579E}" type="sibTrans" cxnId="{2EA87514-6DB5-44D9-B27A-C066DEBA6782}">
      <dgm:prSet/>
      <dgm:spPr/>
      <dgm:t>
        <a:bodyPr/>
        <a:lstStyle/>
        <a:p>
          <a:endParaRPr lang="en-GB"/>
        </a:p>
      </dgm:t>
    </dgm:pt>
    <dgm:pt modelId="{16E12C8C-487E-4745-9972-47EDEAFE5ED1}">
      <dgm:prSet phldrT="[Text]"/>
      <dgm:spPr/>
      <dgm:t>
        <a:bodyPr/>
        <a:lstStyle/>
        <a:p>
          <a:r>
            <a:rPr lang="en-US" dirty="0" smtClean="0">
              <a:latin typeface="XCCW Joined 1a" panose="03050602040000000000" pitchFamily="66" charset="0"/>
            </a:rPr>
            <a:t>Technology</a:t>
          </a:r>
          <a:endParaRPr lang="en-GB" dirty="0">
            <a:latin typeface="XCCW Joined 1a" panose="03050602040000000000" pitchFamily="66" charset="0"/>
          </a:endParaRPr>
        </a:p>
      </dgm:t>
    </dgm:pt>
    <dgm:pt modelId="{DE363458-66B7-4802-BF51-78F32E8975C7}" type="parTrans" cxnId="{DBE07E0C-4F87-4956-89FB-6752B8B59733}">
      <dgm:prSet/>
      <dgm:spPr/>
      <dgm:t>
        <a:bodyPr/>
        <a:lstStyle/>
        <a:p>
          <a:endParaRPr lang="en-GB"/>
        </a:p>
      </dgm:t>
    </dgm:pt>
    <dgm:pt modelId="{785BDB5B-D508-4BBB-A8DA-D9A0004479BB}" type="sibTrans" cxnId="{DBE07E0C-4F87-4956-89FB-6752B8B59733}">
      <dgm:prSet/>
      <dgm:spPr/>
      <dgm:t>
        <a:bodyPr/>
        <a:lstStyle/>
        <a:p>
          <a:endParaRPr lang="en-GB"/>
        </a:p>
      </dgm:t>
    </dgm:pt>
    <dgm:pt modelId="{CAB8B246-1591-490D-B502-0BEBC528D806}" type="pres">
      <dgm:prSet presAssocID="{DB0CCB67-83A0-426B-B455-176D7F8FF0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00EEC3A9-DEE6-44D2-B535-160FE425CCD3}" type="pres">
      <dgm:prSet presAssocID="{42186731-4685-4111-A55C-6D90F6AF1447}" presName="hierRoot1" presStyleCnt="0">
        <dgm:presLayoutVars>
          <dgm:hierBranch/>
        </dgm:presLayoutVars>
      </dgm:prSet>
      <dgm:spPr/>
    </dgm:pt>
    <dgm:pt modelId="{540EE370-8951-4561-89CD-70D13DCCBF82}" type="pres">
      <dgm:prSet presAssocID="{42186731-4685-4111-A55C-6D90F6AF1447}" presName="rootComposite1" presStyleCnt="0"/>
      <dgm:spPr/>
    </dgm:pt>
    <dgm:pt modelId="{6AAF8BDB-DC27-4CF5-B01B-993FBA5E22A2}" type="pres">
      <dgm:prSet presAssocID="{42186731-4685-4111-A55C-6D90F6AF144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82BE592-D997-4C3D-BD1C-E894D502A98B}" type="pres">
      <dgm:prSet presAssocID="{42186731-4685-4111-A55C-6D90F6AF144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87FDD5C3-0BFE-4222-BEDF-EDF4020937A9}" type="pres">
      <dgm:prSet presAssocID="{42186731-4685-4111-A55C-6D90F6AF1447}" presName="hierChild2" presStyleCnt="0"/>
      <dgm:spPr/>
    </dgm:pt>
    <dgm:pt modelId="{0911C545-E0DA-477E-98EF-EE3221872930}" type="pres">
      <dgm:prSet presAssocID="{1E3FDDF3-A16C-4BF5-B355-5046E86965DB}" presName="Name35" presStyleLbl="parChTrans1D2" presStyleIdx="0" presStyleCnt="5"/>
      <dgm:spPr/>
      <dgm:t>
        <a:bodyPr/>
        <a:lstStyle/>
        <a:p>
          <a:endParaRPr lang="en-GB"/>
        </a:p>
      </dgm:t>
    </dgm:pt>
    <dgm:pt modelId="{43F83757-D070-4F79-B950-65E948CB18C5}" type="pres">
      <dgm:prSet presAssocID="{28A5E326-F5ED-43E0-B279-6B18F2ED04B0}" presName="hierRoot2" presStyleCnt="0">
        <dgm:presLayoutVars>
          <dgm:hierBranch val="init"/>
        </dgm:presLayoutVars>
      </dgm:prSet>
      <dgm:spPr/>
    </dgm:pt>
    <dgm:pt modelId="{804BD899-843C-4440-AF49-859F42C98D03}" type="pres">
      <dgm:prSet presAssocID="{28A5E326-F5ED-43E0-B279-6B18F2ED04B0}" presName="rootComposite" presStyleCnt="0"/>
      <dgm:spPr/>
    </dgm:pt>
    <dgm:pt modelId="{51F371EB-A1E8-4755-9F67-C9D60962BC3A}" type="pres">
      <dgm:prSet presAssocID="{28A5E326-F5ED-43E0-B279-6B18F2ED04B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7CA5809-52F9-4968-8D8E-336F656DC821}" type="pres">
      <dgm:prSet presAssocID="{28A5E326-F5ED-43E0-B279-6B18F2ED04B0}" presName="rootConnector" presStyleLbl="node2" presStyleIdx="0" presStyleCnt="5"/>
      <dgm:spPr/>
      <dgm:t>
        <a:bodyPr/>
        <a:lstStyle/>
        <a:p>
          <a:endParaRPr lang="en-GB"/>
        </a:p>
      </dgm:t>
    </dgm:pt>
    <dgm:pt modelId="{1843FAEB-7AF8-470F-80BE-D22E1D370DF7}" type="pres">
      <dgm:prSet presAssocID="{28A5E326-F5ED-43E0-B279-6B18F2ED04B0}" presName="hierChild4" presStyleCnt="0"/>
      <dgm:spPr/>
    </dgm:pt>
    <dgm:pt modelId="{E5B972FB-DDC3-45CC-BCC0-20EEB3F4BFEF}" type="pres">
      <dgm:prSet presAssocID="{28A5E326-F5ED-43E0-B279-6B18F2ED04B0}" presName="hierChild5" presStyleCnt="0"/>
      <dgm:spPr/>
    </dgm:pt>
    <dgm:pt modelId="{EC0A277B-90E0-43F9-A261-C6FA3083B368}" type="pres">
      <dgm:prSet presAssocID="{8760C07B-0EBF-4C2F-B8AF-0AFDD44A4D30}" presName="Name35" presStyleLbl="parChTrans1D2" presStyleIdx="1" presStyleCnt="5"/>
      <dgm:spPr/>
      <dgm:t>
        <a:bodyPr/>
        <a:lstStyle/>
        <a:p>
          <a:endParaRPr lang="en-GB"/>
        </a:p>
      </dgm:t>
    </dgm:pt>
    <dgm:pt modelId="{299295A4-B6BA-45AB-B9F5-3179C54A4E5A}" type="pres">
      <dgm:prSet presAssocID="{E3798E02-1BA3-4594-A94E-06914611AC90}" presName="hierRoot2" presStyleCnt="0">
        <dgm:presLayoutVars>
          <dgm:hierBranch val="init"/>
        </dgm:presLayoutVars>
      </dgm:prSet>
      <dgm:spPr/>
    </dgm:pt>
    <dgm:pt modelId="{013E28C7-1FB7-4C7A-AE35-527E6B908300}" type="pres">
      <dgm:prSet presAssocID="{E3798E02-1BA3-4594-A94E-06914611AC90}" presName="rootComposite" presStyleCnt="0"/>
      <dgm:spPr/>
    </dgm:pt>
    <dgm:pt modelId="{E0CE1D55-20B0-47C0-96FF-1A1AF64D4FD2}" type="pres">
      <dgm:prSet presAssocID="{E3798E02-1BA3-4594-A94E-06914611AC90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89073B8-5BE0-47B8-ACA0-B8F2FE7AF731}" type="pres">
      <dgm:prSet presAssocID="{E3798E02-1BA3-4594-A94E-06914611AC90}" presName="rootConnector" presStyleLbl="node2" presStyleIdx="1" presStyleCnt="5"/>
      <dgm:spPr/>
      <dgm:t>
        <a:bodyPr/>
        <a:lstStyle/>
        <a:p>
          <a:endParaRPr lang="en-GB"/>
        </a:p>
      </dgm:t>
    </dgm:pt>
    <dgm:pt modelId="{63BD7EE5-332D-42B8-A030-730C27140AAA}" type="pres">
      <dgm:prSet presAssocID="{E3798E02-1BA3-4594-A94E-06914611AC90}" presName="hierChild4" presStyleCnt="0"/>
      <dgm:spPr/>
    </dgm:pt>
    <dgm:pt modelId="{89324594-1BC2-47E2-B8F4-2CF5E942E65E}" type="pres">
      <dgm:prSet presAssocID="{E3798E02-1BA3-4594-A94E-06914611AC90}" presName="hierChild5" presStyleCnt="0"/>
      <dgm:spPr/>
    </dgm:pt>
    <dgm:pt modelId="{9F652C63-665B-4543-ABA3-F95D089B45C9}" type="pres">
      <dgm:prSet presAssocID="{385D4DAF-371F-4C1B-8581-BBEF9FA3BF4F}" presName="Name35" presStyleLbl="parChTrans1D2" presStyleIdx="2" presStyleCnt="5"/>
      <dgm:spPr/>
      <dgm:t>
        <a:bodyPr/>
        <a:lstStyle/>
        <a:p>
          <a:endParaRPr lang="en-GB"/>
        </a:p>
      </dgm:t>
    </dgm:pt>
    <dgm:pt modelId="{A861E9E3-FBEA-4CAB-84E6-922FB1EB9620}" type="pres">
      <dgm:prSet presAssocID="{80B8F57B-481A-47B6-BA36-CCB2112758A2}" presName="hierRoot2" presStyleCnt="0">
        <dgm:presLayoutVars>
          <dgm:hierBranch val="init"/>
        </dgm:presLayoutVars>
      </dgm:prSet>
      <dgm:spPr/>
    </dgm:pt>
    <dgm:pt modelId="{38AE72B1-208A-48F0-92BA-7C2DD7BFD351}" type="pres">
      <dgm:prSet presAssocID="{80B8F57B-481A-47B6-BA36-CCB2112758A2}" presName="rootComposite" presStyleCnt="0"/>
      <dgm:spPr/>
    </dgm:pt>
    <dgm:pt modelId="{C5560244-84D0-4FA7-9DC1-CEE2EB1F83F6}" type="pres">
      <dgm:prSet presAssocID="{80B8F57B-481A-47B6-BA36-CCB2112758A2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1EBB429-EBFE-498D-B145-1BC7CB0D68A7}" type="pres">
      <dgm:prSet presAssocID="{80B8F57B-481A-47B6-BA36-CCB2112758A2}" presName="rootConnector" presStyleLbl="node2" presStyleIdx="2" presStyleCnt="5"/>
      <dgm:spPr/>
      <dgm:t>
        <a:bodyPr/>
        <a:lstStyle/>
        <a:p>
          <a:endParaRPr lang="en-GB"/>
        </a:p>
      </dgm:t>
    </dgm:pt>
    <dgm:pt modelId="{848719B8-61E4-4B4B-B630-0B18DB9E352A}" type="pres">
      <dgm:prSet presAssocID="{80B8F57B-481A-47B6-BA36-CCB2112758A2}" presName="hierChild4" presStyleCnt="0"/>
      <dgm:spPr/>
    </dgm:pt>
    <dgm:pt modelId="{677760F2-D002-4179-A4E8-6B86D3F109A9}" type="pres">
      <dgm:prSet presAssocID="{80B8F57B-481A-47B6-BA36-CCB2112758A2}" presName="hierChild5" presStyleCnt="0"/>
      <dgm:spPr/>
    </dgm:pt>
    <dgm:pt modelId="{65B1895A-9FB0-4BD3-ABF5-936A480B4243}" type="pres">
      <dgm:prSet presAssocID="{21ABDB98-4B9F-47B7-8BDB-27C98178A200}" presName="Name35" presStyleLbl="parChTrans1D2" presStyleIdx="3" presStyleCnt="5"/>
      <dgm:spPr/>
      <dgm:t>
        <a:bodyPr/>
        <a:lstStyle/>
        <a:p>
          <a:endParaRPr lang="en-GB"/>
        </a:p>
      </dgm:t>
    </dgm:pt>
    <dgm:pt modelId="{17D0ED25-E0E4-4790-8E40-94A305EF3E05}" type="pres">
      <dgm:prSet presAssocID="{99A1897D-2DC0-4B22-89BE-82335CE5A824}" presName="hierRoot2" presStyleCnt="0">
        <dgm:presLayoutVars>
          <dgm:hierBranch val="init"/>
        </dgm:presLayoutVars>
      </dgm:prSet>
      <dgm:spPr/>
    </dgm:pt>
    <dgm:pt modelId="{32D39D14-99F6-4623-A386-474B53AAF3A0}" type="pres">
      <dgm:prSet presAssocID="{99A1897D-2DC0-4B22-89BE-82335CE5A824}" presName="rootComposite" presStyleCnt="0"/>
      <dgm:spPr/>
    </dgm:pt>
    <dgm:pt modelId="{FFB89C67-A5F7-4A13-A8A5-51F09E1D91DA}" type="pres">
      <dgm:prSet presAssocID="{99A1897D-2DC0-4B22-89BE-82335CE5A824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730B505-BA6A-41A9-9053-085320D726DF}" type="pres">
      <dgm:prSet presAssocID="{99A1897D-2DC0-4B22-89BE-82335CE5A824}" presName="rootConnector" presStyleLbl="node2" presStyleIdx="3" presStyleCnt="5"/>
      <dgm:spPr/>
      <dgm:t>
        <a:bodyPr/>
        <a:lstStyle/>
        <a:p>
          <a:endParaRPr lang="en-GB"/>
        </a:p>
      </dgm:t>
    </dgm:pt>
    <dgm:pt modelId="{E89B13C2-1C44-4AF4-9A12-AC8D9B9AD98D}" type="pres">
      <dgm:prSet presAssocID="{99A1897D-2DC0-4B22-89BE-82335CE5A824}" presName="hierChild4" presStyleCnt="0"/>
      <dgm:spPr/>
    </dgm:pt>
    <dgm:pt modelId="{1C6A725F-8BF0-4973-94B7-FBC3828F157B}" type="pres">
      <dgm:prSet presAssocID="{99A1897D-2DC0-4B22-89BE-82335CE5A824}" presName="hierChild5" presStyleCnt="0"/>
      <dgm:spPr/>
    </dgm:pt>
    <dgm:pt modelId="{DA5B66D2-75C5-40CB-BF78-2EA7C7B8EA5A}" type="pres">
      <dgm:prSet presAssocID="{DE363458-66B7-4802-BF51-78F32E8975C7}" presName="Name35" presStyleLbl="parChTrans1D2" presStyleIdx="4" presStyleCnt="5"/>
      <dgm:spPr/>
      <dgm:t>
        <a:bodyPr/>
        <a:lstStyle/>
        <a:p>
          <a:endParaRPr lang="en-GB"/>
        </a:p>
      </dgm:t>
    </dgm:pt>
    <dgm:pt modelId="{B7C8BE05-CB5A-46F7-930F-1CA2DBC3DF2D}" type="pres">
      <dgm:prSet presAssocID="{16E12C8C-487E-4745-9972-47EDEAFE5ED1}" presName="hierRoot2" presStyleCnt="0">
        <dgm:presLayoutVars>
          <dgm:hierBranch val="init"/>
        </dgm:presLayoutVars>
      </dgm:prSet>
      <dgm:spPr/>
    </dgm:pt>
    <dgm:pt modelId="{45F28232-0053-4061-A981-3EB20D755A82}" type="pres">
      <dgm:prSet presAssocID="{16E12C8C-487E-4745-9972-47EDEAFE5ED1}" presName="rootComposite" presStyleCnt="0"/>
      <dgm:spPr/>
    </dgm:pt>
    <dgm:pt modelId="{5A2516A2-3E60-42E6-B297-4760D68DBFE0}" type="pres">
      <dgm:prSet presAssocID="{16E12C8C-487E-4745-9972-47EDEAFE5ED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8D8A3F2-0D66-4901-A365-8BA0BEC9B878}" type="pres">
      <dgm:prSet presAssocID="{16E12C8C-487E-4745-9972-47EDEAFE5ED1}" presName="rootConnector" presStyleLbl="node2" presStyleIdx="4" presStyleCnt="5"/>
      <dgm:spPr/>
      <dgm:t>
        <a:bodyPr/>
        <a:lstStyle/>
        <a:p>
          <a:endParaRPr lang="en-GB"/>
        </a:p>
      </dgm:t>
    </dgm:pt>
    <dgm:pt modelId="{D0AF1935-0E12-4220-B822-4E31E4285D17}" type="pres">
      <dgm:prSet presAssocID="{16E12C8C-487E-4745-9972-47EDEAFE5ED1}" presName="hierChild4" presStyleCnt="0"/>
      <dgm:spPr/>
    </dgm:pt>
    <dgm:pt modelId="{DCF967D9-A211-4472-94BC-01DC0C3F638E}" type="pres">
      <dgm:prSet presAssocID="{16E12C8C-487E-4745-9972-47EDEAFE5ED1}" presName="hierChild5" presStyleCnt="0"/>
      <dgm:spPr/>
    </dgm:pt>
    <dgm:pt modelId="{EF8E161C-1ED6-42CB-984A-704A4ACCE9AD}" type="pres">
      <dgm:prSet presAssocID="{42186731-4685-4111-A55C-6D90F6AF1447}" presName="hierChild3" presStyleCnt="0"/>
      <dgm:spPr/>
    </dgm:pt>
  </dgm:ptLst>
  <dgm:cxnLst>
    <dgm:cxn modelId="{21C1BF03-9B7F-4B89-B10C-2FA81345F683}" type="presOf" srcId="{80B8F57B-481A-47B6-BA36-CCB2112758A2}" destId="{C5560244-84D0-4FA7-9DC1-CEE2EB1F83F6}" srcOrd="0" destOrd="0" presId="urn:microsoft.com/office/officeart/2005/8/layout/orgChart1"/>
    <dgm:cxn modelId="{A5577896-520C-4E13-86AE-CF32BAC6C4CC}" type="presOf" srcId="{99A1897D-2DC0-4B22-89BE-82335CE5A824}" destId="{D730B505-BA6A-41A9-9053-085320D726DF}" srcOrd="1" destOrd="0" presId="urn:microsoft.com/office/officeart/2005/8/layout/orgChart1"/>
    <dgm:cxn modelId="{CAABFEC8-986B-4683-BC2B-DA225439E74D}" srcId="{42186731-4685-4111-A55C-6D90F6AF1447}" destId="{80B8F57B-481A-47B6-BA36-CCB2112758A2}" srcOrd="2" destOrd="0" parTransId="{385D4DAF-371F-4C1B-8581-BBEF9FA3BF4F}" sibTransId="{459C9AF2-F242-4560-B209-0070CD4C655C}"/>
    <dgm:cxn modelId="{DBE07E0C-4F87-4956-89FB-6752B8B59733}" srcId="{42186731-4685-4111-A55C-6D90F6AF1447}" destId="{16E12C8C-487E-4745-9972-47EDEAFE5ED1}" srcOrd="4" destOrd="0" parTransId="{DE363458-66B7-4802-BF51-78F32E8975C7}" sibTransId="{785BDB5B-D508-4BBB-A8DA-D9A0004479BB}"/>
    <dgm:cxn modelId="{E6C36624-D7F0-4DF4-B00A-84C5DFA458D0}" type="presOf" srcId="{99A1897D-2DC0-4B22-89BE-82335CE5A824}" destId="{FFB89C67-A5F7-4A13-A8A5-51F09E1D91DA}" srcOrd="0" destOrd="0" presId="urn:microsoft.com/office/officeart/2005/8/layout/orgChart1"/>
    <dgm:cxn modelId="{59D95EE3-9475-4980-BC80-A315DA214643}" type="presOf" srcId="{16E12C8C-487E-4745-9972-47EDEAFE5ED1}" destId="{5A2516A2-3E60-42E6-B297-4760D68DBFE0}" srcOrd="0" destOrd="0" presId="urn:microsoft.com/office/officeart/2005/8/layout/orgChart1"/>
    <dgm:cxn modelId="{D98311F3-BDA3-4520-8130-7B9EFA1B2148}" type="presOf" srcId="{28A5E326-F5ED-43E0-B279-6B18F2ED04B0}" destId="{57CA5809-52F9-4968-8D8E-336F656DC821}" srcOrd="1" destOrd="0" presId="urn:microsoft.com/office/officeart/2005/8/layout/orgChart1"/>
    <dgm:cxn modelId="{6B3D24E4-E56B-46F2-BC15-CE268F321270}" type="presOf" srcId="{42186731-4685-4111-A55C-6D90F6AF1447}" destId="{C82BE592-D997-4C3D-BD1C-E894D502A98B}" srcOrd="1" destOrd="0" presId="urn:microsoft.com/office/officeart/2005/8/layout/orgChart1"/>
    <dgm:cxn modelId="{F4A20FD5-1C7F-4854-8CAB-07F2B2E05723}" srcId="{DB0CCB67-83A0-426B-B455-176D7F8FF0CA}" destId="{42186731-4685-4111-A55C-6D90F6AF1447}" srcOrd="0" destOrd="0" parTransId="{03E14173-FC73-48BA-A1F8-AA70CD88F09C}" sibTransId="{9822381D-32E0-4826-B75F-88C5D41CA7A3}"/>
    <dgm:cxn modelId="{AFBA09B5-72B1-4E13-AC04-06AA0D12E6B5}" type="presOf" srcId="{DB0CCB67-83A0-426B-B455-176D7F8FF0CA}" destId="{CAB8B246-1591-490D-B502-0BEBC528D806}" srcOrd="0" destOrd="0" presId="urn:microsoft.com/office/officeart/2005/8/layout/orgChart1"/>
    <dgm:cxn modelId="{642F453C-2404-4225-B900-C91CEC468119}" type="presOf" srcId="{42186731-4685-4111-A55C-6D90F6AF1447}" destId="{6AAF8BDB-DC27-4CF5-B01B-993FBA5E22A2}" srcOrd="0" destOrd="0" presId="urn:microsoft.com/office/officeart/2005/8/layout/orgChart1"/>
    <dgm:cxn modelId="{9D6DA301-9DD4-421C-9CE6-9D40F0693E27}" type="presOf" srcId="{16E12C8C-487E-4745-9972-47EDEAFE5ED1}" destId="{98D8A3F2-0D66-4901-A365-8BA0BEC9B878}" srcOrd="1" destOrd="0" presId="urn:microsoft.com/office/officeart/2005/8/layout/orgChart1"/>
    <dgm:cxn modelId="{01C090D3-52DD-412F-9AE4-D77AA159C817}" type="presOf" srcId="{DE363458-66B7-4802-BF51-78F32E8975C7}" destId="{DA5B66D2-75C5-40CB-BF78-2EA7C7B8EA5A}" srcOrd="0" destOrd="0" presId="urn:microsoft.com/office/officeart/2005/8/layout/orgChart1"/>
    <dgm:cxn modelId="{E7873ED4-B62B-4B9C-A2D5-D1E529CCD3D5}" type="presOf" srcId="{E3798E02-1BA3-4594-A94E-06914611AC90}" destId="{E0CE1D55-20B0-47C0-96FF-1A1AF64D4FD2}" srcOrd="0" destOrd="0" presId="urn:microsoft.com/office/officeart/2005/8/layout/orgChart1"/>
    <dgm:cxn modelId="{74C29367-0496-4941-B1F2-E46CBD831D7A}" srcId="{42186731-4685-4111-A55C-6D90F6AF1447}" destId="{28A5E326-F5ED-43E0-B279-6B18F2ED04B0}" srcOrd="0" destOrd="0" parTransId="{1E3FDDF3-A16C-4BF5-B355-5046E86965DB}" sibTransId="{7914AF56-9A71-4654-9E6C-A2451F9DA4FA}"/>
    <dgm:cxn modelId="{2821539A-27BA-4C9B-B959-6DF6EBF7B81E}" srcId="{42186731-4685-4111-A55C-6D90F6AF1447}" destId="{E3798E02-1BA3-4594-A94E-06914611AC90}" srcOrd="1" destOrd="0" parTransId="{8760C07B-0EBF-4C2F-B8AF-0AFDD44A4D30}" sibTransId="{E66E23CE-4FD6-4CDE-8816-6746EC8A6EC0}"/>
    <dgm:cxn modelId="{7D83DAD9-7A8D-46DF-B84D-422C4431F099}" type="presOf" srcId="{80B8F57B-481A-47B6-BA36-CCB2112758A2}" destId="{A1EBB429-EBFE-498D-B145-1BC7CB0D68A7}" srcOrd="1" destOrd="0" presId="urn:microsoft.com/office/officeart/2005/8/layout/orgChart1"/>
    <dgm:cxn modelId="{F0F671E8-DF2C-4E37-966D-343BEDD2DC47}" type="presOf" srcId="{28A5E326-F5ED-43E0-B279-6B18F2ED04B0}" destId="{51F371EB-A1E8-4755-9F67-C9D60962BC3A}" srcOrd="0" destOrd="0" presId="urn:microsoft.com/office/officeart/2005/8/layout/orgChart1"/>
    <dgm:cxn modelId="{CD17004F-D29E-4444-9632-985CE63C279E}" type="presOf" srcId="{E3798E02-1BA3-4594-A94E-06914611AC90}" destId="{A89073B8-5BE0-47B8-ACA0-B8F2FE7AF731}" srcOrd="1" destOrd="0" presId="urn:microsoft.com/office/officeart/2005/8/layout/orgChart1"/>
    <dgm:cxn modelId="{6D25F86E-AD3E-41E2-B893-87B634DBD04C}" type="presOf" srcId="{8760C07B-0EBF-4C2F-B8AF-0AFDD44A4D30}" destId="{EC0A277B-90E0-43F9-A261-C6FA3083B368}" srcOrd="0" destOrd="0" presId="urn:microsoft.com/office/officeart/2005/8/layout/orgChart1"/>
    <dgm:cxn modelId="{4BCB6F8B-15EC-4707-9034-A1A8D303A42D}" type="presOf" srcId="{1E3FDDF3-A16C-4BF5-B355-5046E86965DB}" destId="{0911C545-E0DA-477E-98EF-EE3221872930}" srcOrd="0" destOrd="0" presId="urn:microsoft.com/office/officeart/2005/8/layout/orgChart1"/>
    <dgm:cxn modelId="{8D9FED66-0AA4-4F5D-8BB9-6F972AA8E204}" type="presOf" srcId="{21ABDB98-4B9F-47B7-8BDB-27C98178A200}" destId="{65B1895A-9FB0-4BD3-ABF5-936A480B4243}" srcOrd="0" destOrd="0" presId="urn:microsoft.com/office/officeart/2005/8/layout/orgChart1"/>
    <dgm:cxn modelId="{87C221BE-030E-446C-92C9-21816A4DDFE8}" type="presOf" srcId="{385D4DAF-371F-4C1B-8581-BBEF9FA3BF4F}" destId="{9F652C63-665B-4543-ABA3-F95D089B45C9}" srcOrd="0" destOrd="0" presId="urn:microsoft.com/office/officeart/2005/8/layout/orgChart1"/>
    <dgm:cxn modelId="{2EA87514-6DB5-44D9-B27A-C066DEBA6782}" srcId="{42186731-4685-4111-A55C-6D90F6AF1447}" destId="{99A1897D-2DC0-4B22-89BE-82335CE5A824}" srcOrd="3" destOrd="0" parTransId="{21ABDB98-4B9F-47B7-8BDB-27C98178A200}" sibTransId="{7374086E-BB3B-4E73-8923-33D2BCF7579E}"/>
    <dgm:cxn modelId="{A29AF238-5777-46D0-85BE-A81098C240A4}" type="presParOf" srcId="{CAB8B246-1591-490D-B502-0BEBC528D806}" destId="{00EEC3A9-DEE6-44D2-B535-160FE425CCD3}" srcOrd="0" destOrd="0" presId="urn:microsoft.com/office/officeart/2005/8/layout/orgChart1"/>
    <dgm:cxn modelId="{C1BA65E2-5251-4466-AF42-EA51C508F410}" type="presParOf" srcId="{00EEC3A9-DEE6-44D2-B535-160FE425CCD3}" destId="{540EE370-8951-4561-89CD-70D13DCCBF82}" srcOrd="0" destOrd="0" presId="urn:microsoft.com/office/officeart/2005/8/layout/orgChart1"/>
    <dgm:cxn modelId="{30EF6C47-7C73-443C-9AEE-C87DF1704D73}" type="presParOf" srcId="{540EE370-8951-4561-89CD-70D13DCCBF82}" destId="{6AAF8BDB-DC27-4CF5-B01B-993FBA5E22A2}" srcOrd="0" destOrd="0" presId="urn:microsoft.com/office/officeart/2005/8/layout/orgChart1"/>
    <dgm:cxn modelId="{3DE319BF-13FD-4738-A481-F4EAA2578177}" type="presParOf" srcId="{540EE370-8951-4561-89CD-70D13DCCBF82}" destId="{C82BE592-D997-4C3D-BD1C-E894D502A98B}" srcOrd="1" destOrd="0" presId="urn:microsoft.com/office/officeart/2005/8/layout/orgChart1"/>
    <dgm:cxn modelId="{044B86FB-2309-485B-8EE3-815349F957C2}" type="presParOf" srcId="{00EEC3A9-DEE6-44D2-B535-160FE425CCD3}" destId="{87FDD5C3-0BFE-4222-BEDF-EDF4020937A9}" srcOrd="1" destOrd="0" presId="urn:microsoft.com/office/officeart/2005/8/layout/orgChart1"/>
    <dgm:cxn modelId="{A3463FDB-97C9-4BD0-9735-93656349090F}" type="presParOf" srcId="{87FDD5C3-0BFE-4222-BEDF-EDF4020937A9}" destId="{0911C545-E0DA-477E-98EF-EE3221872930}" srcOrd="0" destOrd="0" presId="urn:microsoft.com/office/officeart/2005/8/layout/orgChart1"/>
    <dgm:cxn modelId="{3C096C41-21FA-4969-A5AF-025754F54FA4}" type="presParOf" srcId="{87FDD5C3-0BFE-4222-BEDF-EDF4020937A9}" destId="{43F83757-D070-4F79-B950-65E948CB18C5}" srcOrd="1" destOrd="0" presId="urn:microsoft.com/office/officeart/2005/8/layout/orgChart1"/>
    <dgm:cxn modelId="{3D01AC41-5EA7-433B-B5F9-DF39DF22464D}" type="presParOf" srcId="{43F83757-D070-4F79-B950-65E948CB18C5}" destId="{804BD899-843C-4440-AF49-859F42C98D03}" srcOrd="0" destOrd="0" presId="urn:microsoft.com/office/officeart/2005/8/layout/orgChart1"/>
    <dgm:cxn modelId="{46EE05E5-F3DC-4E9B-B927-D9CE71488344}" type="presParOf" srcId="{804BD899-843C-4440-AF49-859F42C98D03}" destId="{51F371EB-A1E8-4755-9F67-C9D60962BC3A}" srcOrd="0" destOrd="0" presId="urn:microsoft.com/office/officeart/2005/8/layout/orgChart1"/>
    <dgm:cxn modelId="{CEE229BB-F78A-4FBC-81F1-EA483B495A16}" type="presParOf" srcId="{804BD899-843C-4440-AF49-859F42C98D03}" destId="{57CA5809-52F9-4968-8D8E-336F656DC821}" srcOrd="1" destOrd="0" presId="urn:microsoft.com/office/officeart/2005/8/layout/orgChart1"/>
    <dgm:cxn modelId="{B997CAFA-D2EB-4B41-8B75-A125F3999C96}" type="presParOf" srcId="{43F83757-D070-4F79-B950-65E948CB18C5}" destId="{1843FAEB-7AF8-470F-80BE-D22E1D370DF7}" srcOrd="1" destOrd="0" presId="urn:microsoft.com/office/officeart/2005/8/layout/orgChart1"/>
    <dgm:cxn modelId="{EFADD544-E5F9-43F3-95C3-A9395C69575E}" type="presParOf" srcId="{43F83757-D070-4F79-B950-65E948CB18C5}" destId="{E5B972FB-DDC3-45CC-BCC0-20EEB3F4BFEF}" srcOrd="2" destOrd="0" presId="urn:microsoft.com/office/officeart/2005/8/layout/orgChart1"/>
    <dgm:cxn modelId="{2A5EA5F6-DE18-480E-803E-063986A42D1A}" type="presParOf" srcId="{87FDD5C3-0BFE-4222-BEDF-EDF4020937A9}" destId="{EC0A277B-90E0-43F9-A261-C6FA3083B368}" srcOrd="2" destOrd="0" presId="urn:microsoft.com/office/officeart/2005/8/layout/orgChart1"/>
    <dgm:cxn modelId="{22010B76-359E-4008-989D-751F2F25C5D6}" type="presParOf" srcId="{87FDD5C3-0BFE-4222-BEDF-EDF4020937A9}" destId="{299295A4-B6BA-45AB-B9F5-3179C54A4E5A}" srcOrd="3" destOrd="0" presId="urn:microsoft.com/office/officeart/2005/8/layout/orgChart1"/>
    <dgm:cxn modelId="{327A9728-D364-4131-8554-75BDA44D4DF3}" type="presParOf" srcId="{299295A4-B6BA-45AB-B9F5-3179C54A4E5A}" destId="{013E28C7-1FB7-4C7A-AE35-527E6B908300}" srcOrd="0" destOrd="0" presId="urn:microsoft.com/office/officeart/2005/8/layout/orgChart1"/>
    <dgm:cxn modelId="{F83E185A-04EF-41B2-A7C2-6584B9A17E4C}" type="presParOf" srcId="{013E28C7-1FB7-4C7A-AE35-527E6B908300}" destId="{E0CE1D55-20B0-47C0-96FF-1A1AF64D4FD2}" srcOrd="0" destOrd="0" presId="urn:microsoft.com/office/officeart/2005/8/layout/orgChart1"/>
    <dgm:cxn modelId="{E94B5EC9-97FE-40E2-9C5B-6834AC567D5C}" type="presParOf" srcId="{013E28C7-1FB7-4C7A-AE35-527E6B908300}" destId="{A89073B8-5BE0-47B8-ACA0-B8F2FE7AF731}" srcOrd="1" destOrd="0" presId="urn:microsoft.com/office/officeart/2005/8/layout/orgChart1"/>
    <dgm:cxn modelId="{92D95DF5-7B41-4CC1-BB81-D8095913C5DF}" type="presParOf" srcId="{299295A4-B6BA-45AB-B9F5-3179C54A4E5A}" destId="{63BD7EE5-332D-42B8-A030-730C27140AAA}" srcOrd="1" destOrd="0" presId="urn:microsoft.com/office/officeart/2005/8/layout/orgChart1"/>
    <dgm:cxn modelId="{44DAF45C-98C3-4D76-A619-58C2CB8B1B4F}" type="presParOf" srcId="{299295A4-B6BA-45AB-B9F5-3179C54A4E5A}" destId="{89324594-1BC2-47E2-B8F4-2CF5E942E65E}" srcOrd="2" destOrd="0" presId="urn:microsoft.com/office/officeart/2005/8/layout/orgChart1"/>
    <dgm:cxn modelId="{3C85EFA4-0F6F-4A52-B7DE-2D2DF9A4ECC8}" type="presParOf" srcId="{87FDD5C3-0BFE-4222-BEDF-EDF4020937A9}" destId="{9F652C63-665B-4543-ABA3-F95D089B45C9}" srcOrd="4" destOrd="0" presId="urn:microsoft.com/office/officeart/2005/8/layout/orgChart1"/>
    <dgm:cxn modelId="{6A70DE02-C600-493B-B74C-6268BB670F5D}" type="presParOf" srcId="{87FDD5C3-0BFE-4222-BEDF-EDF4020937A9}" destId="{A861E9E3-FBEA-4CAB-84E6-922FB1EB9620}" srcOrd="5" destOrd="0" presId="urn:microsoft.com/office/officeart/2005/8/layout/orgChart1"/>
    <dgm:cxn modelId="{28F043C0-E7B2-49BD-8921-A29B98C52358}" type="presParOf" srcId="{A861E9E3-FBEA-4CAB-84E6-922FB1EB9620}" destId="{38AE72B1-208A-48F0-92BA-7C2DD7BFD351}" srcOrd="0" destOrd="0" presId="urn:microsoft.com/office/officeart/2005/8/layout/orgChart1"/>
    <dgm:cxn modelId="{4119F6D6-0030-4FA1-A61D-BF1EE9240B87}" type="presParOf" srcId="{38AE72B1-208A-48F0-92BA-7C2DD7BFD351}" destId="{C5560244-84D0-4FA7-9DC1-CEE2EB1F83F6}" srcOrd="0" destOrd="0" presId="urn:microsoft.com/office/officeart/2005/8/layout/orgChart1"/>
    <dgm:cxn modelId="{3BA7E582-23F4-4AA3-B61C-C1E78C51B9FA}" type="presParOf" srcId="{38AE72B1-208A-48F0-92BA-7C2DD7BFD351}" destId="{A1EBB429-EBFE-498D-B145-1BC7CB0D68A7}" srcOrd="1" destOrd="0" presId="urn:microsoft.com/office/officeart/2005/8/layout/orgChart1"/>
    <dgm:cxn modelId="{84189732-F01B-4AA9-992B-C5AEDF5740DF}" type="presParOf" srcId="{A861E9E3-FBEA-4CAB-84E6-922FB1EB9620}" destId="{848719B8-61E4-4B4B-B630-0B18DB9E352A}" srcOrd="1" destOrd="0" presId="urn:microsoft.com/office/officeart/2005/8/layout/orgChart1"/>
    <dgm:cxn modelId="{0E6519A7-4C29-421E-852B-B2F7BB6656CF}" type="presParOf" srcId="{A861E9E3-FBEA-4CAB-84E6-922FB1EB9620}" destId="{677760F2-D002-4179-A4E8-6B86D3F109A9}" srcOrd="2" destOrd="0" presId="urn:microsoft.com/office/officeart/2005/8/layout/orgChart1"/>
    <dgm:cxn modelId="{E2F4EC24-9305-4CF9-8F03-5DA07CF94FDC}" type="presParOf" srcId="{87FDD5C3-0BFE-4222-BEDF-EDF4020937A9}" destId="{65B1895A-9FB0-4BD3-ABF5-936A480B4243}" srcOrd="6" destOrd="0" presId="urn:microsoft.com/office/officeart/2005/8/layout/orgChart1"/>
    <dgm:cxn modelId="{78C9D306-FF6F-4C86-B54A-0DFEEA165C3A}" type="presParOf" srcId="{87FDD5C3-0BFE-4222-BEDF-EDF4020937A9}" destId="{17D0ED25-E0E4-4790-8E40-94A305EF3E05}" srcOrd="7" destOrd="0" presId="urn:microsoft.com/office/officeart/2005/8/layout/orgChart1"/>
    <dgm:cxn modelId="{48A2488B-7A54-4A24-8A29-DFD8A5D05013}" type="presParOf" srcId="{17D0ED25-E0E4-4790-8E40-94A305EF3E05}" destId="{32D39D14-99F6-4623-A386-474B53AAF3A0}" srcOrd="0" destOrd="0" presId="urn:microsoft.com/office/officeart/2005/8/layout/orgChart1"/>
    <dgm:cxn modelId="{07213FAF-F455-4DFC-A90C-DDB032C9B9D1}" type="presParOf" srcId="{32D39D14-99F6-4623-A386-474B53AAF3A0}" destId="{FFB89C67-A5F7-4A13-A8A5-51F09E1D91DA}" srcOrd="0" destOrd="0" presId="urn:microsoft.com/office/officeart/2005/8/layout/orgChart1"/>
    <dgm:cxn modelId="{97C17298-2DC4-4023-8D80-E46FC2FE3FBC}" type="presParOf" srcId="{32D39D14-99F6-4623-A386-474B53AAF3A0}" destId="{D730B505-BA6A-41A9-9053-085320D726DF}" srcOrd="1" destOrd="0" presId="urn:microsoft.com/office/officeart/2005/8/layout/orgChart1"/>
    <dgm:cxn modelId="{AB98DECE-DCD7-4BAB-93DA-C9A0DE4B2575}" type="presParOf" srcId="{17D0ED25-E0E4-4790-8E40-94A305EF3E05}" destId="{E89B13C2-1C44-4AF4-9A12-AC8D9B9AD98D}" srcOrd="1" destOrd="0" presId="urn:microsoft.com/office/officeart/2005/8/layout/orgChart1"/>
    <dgm:cxn modelId="{3FA88081-4C7A-4E70-93C1-9E2F2A1741A7}" type="presParOf" srcId="{17D0ED25-E0E4-4790-8E40-94A305EF3E05}" destId="{1C6A725F-8BF0-4973-94B7-FBC3828F157B}" srcOrd="2" destOrd="0" presId="urn:microsoft.com/office/officeart/2005/8/layout/orgChart1"/>
    <dgm:cxn modelId="{EABB6A10-4447-4BBE-9F65-8380D6DEF395}" type="presParOf" srcId="{87FDD5C3-0BFE-4222-BEDF-EDF4020937A9}" destId="{DA5B66D2-75C5-40CB-BF78-2EA7C7B8EA5A}" srcOrd="8" destOrd="0" presId="urn:microsoft.com/office/officeart/2005/8/layout/orgChart1"/>
    <dgm:cxn modelId="{1E6430F8-D54A-4943-962D-E775D3ECFC66}" type="presParOf" srcId="{87FDD5C3-0BFE-4222-BEDF-EDF4020937A9}" destId="{B7C8BE05-CB5A-46F7-930F-1CA2DBC3DF2D}" srcOrd="9" destOrd="0" presId="urn:microsoft.com/office/officeart/2005/8/layout/orgChart1"/>
    <dgm:cxn modelId="{282E675A-C044-491D-9FB9-B84593F19C1F}" type="presParOf" srcId="{B7C8BE05-CB5A-46F7-930F-1CA2DBC3DF2D}" destId="{45F28232-0053-4061-A981-3EB20D755A82}" srcOrd="0" destOrd="0" presId="urn:microsoft.com/office/officeart/2005/8/layout/orgChart1"/>
    <dgm:cxn modelId="{6D3344BE-8BC5-49A4-AE18-9AE79C186CE9}" type="presParOf" srcId="{45F28232-0053-4061-A981-3EB20D755A82}" destId="{5A2516A2-3E60-42E6-B297-4760D68DBFE0}" srcOrd="0" destOrd="0" presId="urn:microsoft.com/office/officeart/2005/8/layout/orgChart1"/>
    <dgm:cxn modelId="{FF74CFE3-9A66-444C-9EA1-AEB14F0AC914}" type="presParOf" srcId="{45F28232-0053-4061-A981-3EB20D755A82}" destId="{98D8A3F2-0D66-4901-A365-8BA0BEC9B878}" srcOrd="1" destOrd="0" presId="urn:microsoft.com/office/officeart/2005/8/layout/orgChart1"/>
    <dgm:cxn modelId="{60847372-9BC8-4890-A3B3-E5FF243815AC}" type="presParOf" srcId="{B7C8BE05-CB5A-46F7-930F-1CA2DBC3DF2D}" destId="{D0AF1935-0E12-4220-B822-4E31E4285D17}" srcOrd="1" destOrd="0" presId="urn:microsoft.com/office/officeart/2005/8/layout/orgChart1"/>
    <dgm:cxn modelId="{C40B971C-91FF-4070-BB4C-815FC6450F3C}" type="presParOf" srcId="{B7C8BE05-CB5A-46F7-930F-1CA2DBC3DF2D}" destId="{DCF967D9-A211-4472-94BC-01DC0C3F638E}" srcOrd="2" destOrd="0" presId="urn:microsoft.com/office/officeart/2005/8/layout/orgChart1"/>
    <dgm:cxn modelId="{EB265AD9-2658-4D73-9F68-7756ED0D47AD}" type="presParOf" srcId="{00EEC3A9-DEE6-44D2-B535-160FE425CCD3}" destId="{EF8E161C-1ED6-42CB-984A-704A4ACCE9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B66D2-75C5-40CB-BF78-2EA7C7B8EA5A}">
      <dsp:nvSpPr>
        <dsp:cNvPr id="0" name=""/>
        <dsp:cNvSpPr/>
      </dsp:nvSpPr>
      <dsp:spPr>
        <a:xfrm>
          <a:off x="3389095" y="1938447"/>
          <a:ext cx="2808290" cy="243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847"/>
              </a:lnTo>
              <a:lnTo>
                <a:pt x="2808290" y="121847"/>
              </a:lnTo>
              <a:lnTo>
                <a:pt x="2808290" y="2436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1895A-9FB0-4BD3-ABF5-936A480B4243}">
      <dsp:nvSpPr>
        <dsp:cNvPr id="0" name=""/>
        <dsp:cNvSpPr/>
      </dsp:nvSpPr>
      <dsp:spPr>
        <a:xfrm>
          <a:off x="3389095" y="1938447"/>
          <a:ext cx="1404145" cy="243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847"/>
              </a:lnTo>
              <a:lnTo>
                <a:pt x="1404145" y="121847"/>
              </a:lnTo>
              <a:lnTo>
                <a:pt x="1404145" y="2436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52C63-665B-4543-ABA3-F95D089B45C9}">
      <dsp:nvSpPr>
        <dsp:cNvPr id="0" name=""/>
        <dsp:cNvSpPr/>
      </dsp:nvSpPr>
      <dsp:spPr>
        <a:xfrm>
          <a:off x="3343375" y="1938447"/>
          <a:ext cx="91440" cy="2436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6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A277B-90E0-43F9-A261-C6FA3083B368}">
      <dsp:nvSpPr>
        <dsp:cNvPr id="0" name=""/>
        <dsp:cNvSpPr/>
      </dsp:nvSpPr>
      <dsp:spPr>
        <a:xfrm>
          <a:off x="1984950" y="1938447"/>
          <a:ext cx="1404145" cy="243694"/>
        </a:xfrm>
        <a:custGeom>
          <a:avLst/>
          <a:gdLst/>
          <a:ahLst/>
          <a:cxnLst/>
          <a:rect l="0" t="0" r="0" b="0"/>
          <a:pathLst>
            <a:path>
              <a:moveTo>
                <a:pt x="1404145" y="0"/>
              </a:moveTo>
              <a:lnTo>
                <a:pt x="1404145" y="121847"/>
              </a:lnTo>
              <a:lnTo>
                <a:pt x="0" y="121847"/>
              </a:lnTo>
              <a:lnTo>
                <a:pt x="0" y="2436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1C545-E0DA-477E-98EF-EE3221872930}">
      <dsp:nvSpPr>
        <dsp:cNvPr id="0" name=""/>
        <dsp:cNvSpPr/>
      </dsp:nvSpPr>
      <dsp:spPr>
        <a:xfrm>
          <a:off x="580804" y="1938447"/>
          <a:ext cx="2808290" cy="243694"/>
        </a:xfrm>
        <a:custGeom>
          <a:avLst/>
          <a:gdLst/>
          <a:ahLst/>
          <a:cxnLst/>
          <a:rect l="0" t="0" r="0" b="0"/>
          <a:pathLst>
            <a:path>
              <a:moveTo>
                <a:pt x="2808290" y="0"/>
              </a:moveTo>
              <a:lnTo>
                <a:pt x="2808290" y="121847"/>
              </a:lnTo>
              <a:lnTo>
                <a:pt x="0" y="121847"/>
              </a:lnTo>
              <a:lnTo>
                <a:pt x="0" y="2436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F8BDB-DC27-4CF5-B01B-993FBA5E22A2}">
      <dsp:nvSpPr>
        <dsp:cNvPr id="0" name=""/>
        <dsp:cNvSpPr/>
      </dsp:nvSpPr>
      <dsp:spPr>
        <a:xfrm>
          <a:off x="2808870" y="1358222"/>
          <a:ext cx="1160450" cy="5802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XCCW Joined 1a" panose="03050602040000000000" pitchFamily="66" charset="0"/>
            </a:rPr>
            <a:t>Life through the decades</a:t>
          </a:r>
          <a:endParaRPr lang="en-GB" sz="1200" kern="1200" dirty="0">
            <a:latin typeface="XCCW Joined 1a" panose="03050602040000000000" pitchFamily="66" charset="0"/>
          </a:endParaRPr>
        </a:p>
      </dsp:txBody>
      <dsp:txXfrm>
        <a:off x="2808870" y="1358222"/>
        <a:ext cx="1160450" cy="580225"/>
      </dsp:txXfrm>
    </dsp:sp>
    <dsp:sp modelId="{51F371EB-A1E8-4755-9F67-C9D60962BC3A}">
      <dsp:nvSpPr>
        <dsp:cNvPr id="0" name=""/>
        <dsp:cNvSpPr/>
      </dsp:nvSpPr>
      <dsp:spPr>
        <a:xfrm>
          <a:off x="579" y="2182142"/>
          <a:ext cx="1160450" cy="5802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XCCW Joined 1a" panose="03050602040000000000" pitchFamily="66" charset="0"/>
            </a:rPr>
            <a:t>Working life</a:t>
          </a:r>
          <a:endParaRPr lang="en-GB" sz="1200" kern="1200" dirty="0">
            <a:latin typeface="XCCW Joined 1a" panose="03050602040000000000" pitchFamily="66" charset="0"/>
          </a:endParaRPr>
        </a:p>
      </dsp:txBody>
      <dsp:txXfrm>
        <a:off x="579" y="2182142"/>
        <a:ext cx="1160450" cy="580225"/>
      </dsp:txXfrm>
    </dsp:sp>
    <dsp:sp modelId="{E0CE1D55-20B0-47C0-96FF-1A1AF64D4FD2}">
      <dsp:nvSpPr>
        <dsp:cNvPr id="0" name=""/>
        <dsp:cNvSpPr/>
      </dsp:nvSpPr>
      <dsp:spPr>
        <a:xfrm>
          <a:off x="1404724" y="2182142"/>
          <a:ext cx="1160450" cy="5802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XCCW Joined 1a" panose="03050602040000000000" pitchFamily="66" charset="0"/>
            </a:rPr>
            <a:t>Population</a:t>
          </a:r>
          <a:endParaRPr lang="en-GB" sz="1200" kern="1200" dirty="0">
            <a:latin typeface="XCCW Joined 1a" panose="03050602040000000000" pitchFamily="66" charset="0"/>
          </a:endParaRPr>
        </a:p>
      </dsp:txBody>
      <dsp:txXfrm>
        <a:off x="1404724" y="2182142"/>
        <a:ext cx="1160450" cy="580225"/>
      </dsp:txXfrm>
    </dsp:sp>
    <dsp:sp modelId="{C5560244-84D0-4FA7-9DC1-CEE2EB1F83F6}">
      <dsp:nvSpPr>
        <dsp:cNvPr id="0" name=""/>
        <dsp:cNvSpPr/>
      </dsp:nvSpPr>
      <dsp:spPr>
        <a:xfrm>
          <a:off x="2808870" y="2182142"/>
          <a:ext cx="1160450" cy="5802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XCCW Joined 1a" panose="03050602040000000000" pitchFamily="66" charset="0"/>
            </a:rPr>
            <a:t>Home life</a:t>
          </a:r>
          <a:endParaRPr lang="en-GB" sz="1200" kern="1200" dirty="0">
            <a:latin typeface="XCCW Joined 1a" panose="03050602040000000000" pitchFamily="66" charset="0"/>
          </a:endParaRPr>
        </a:p>
      </dsp:txBody>
      <dsp:txXfrm>
        <a:off x="2808870" y="2182142"/>
        <a:ext cx="1160450" cy="580225"/>
      </dsp:txXfrm>
    </dsp:sp>
    <dsp:sp modelId="{FFB89C67-A5F7-4A13-A8A5-51F09E1D91DA}">
      <dsp:nvSpPr>
        <dsp:cNvPr id="0" name=""/>
        <dsp:cNvSpPr/>
      </dsp:nvSpPr>
      <dsp:spPr>
        <a:xfrm>
          <a:off x="4213015" y="2182142"/>
          <a:ext cx="1160450" cy="5802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XCCW Joined 1a" panose="03050602040000000000" pitchFamily="66" charset="0"/>
            </a:rPr>
            <a:t>Popular Culture</a:t>
          </a:r>
          <a:endParaRPr lang="en-GB" sz="1200" kern="1200" dirty="0">
            <a:latin typeface="XCCW Joined 1a" panose="03050602040000000000" pitchFamily="66" charset="0"/>
          </a:endParaRPr>
        </a:p>
      </dsp:txBody>
      <dsp:txXfrm>
        <a:off x="4213015" y="2182142"/>
        <a:ext cx="1160450" cy="580225"/>
      </dsp:txXfrm>
    </dsp:sp>
    <dsp:sp modelId="{5A2516A2-3E60-42E6-B297-4760D68DBFE0}">
      <dsp:nvSpPr>
        <dsp:cNvPr id="0" name=""/>
        <dsp:cNvSpPr/>
      </dsp:nvSpPr>
      <dsp:spPr>
        <a:xfrm>
          <a:off x="5617161" y="2182142"/>
          <a:ext cx="1160450" cy="5802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XCCW Joined 1a" panose="03050602040000000000" pitchFamily="66" charset="0"/>
            </a:rPr>
            <a:t>Technology</a:t>
          </a:r>
          <a:endParaRPr lang="en-GB" sz="1200" kern="1200" dirty="0">
            <a:latin typeface="XCCW Joined 1a" panose="03050602040000000000" pitchFamily="66" charset="0"/>
          </a:endParaRPr>
        </a:p>
      </dsp:txBody>
      <dsp:txXfrm>
        <a:off x="5617161" y="2182142"/>
        <a:ext cx="1160450" cy="58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31E8-AA68-4016-899E-62028CD16E38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0C505-B646-40BB-84F3-90F2BD4D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C505-B646-40BB-84F3-90F2BD4D15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9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7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1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2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9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5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1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EC998-448D-4D83-B0AA-11F6B39E5A6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3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37718"/>
              </p:ext>
            </p:extLst>
          </p:nvPr>
        </p:nvGraphicFramePr>
        <p:xfrm>
          <a:off x="305147" y="2555081"/>
          <a:ext cx="4688715" cy="317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446"/>
                <a:gridCol w="3103269"/>
              </a:tblGrid>
              <a:tr h="39645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Subject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 Specific Vocabulary: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459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Primary source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Is a something that was written or created during the period that is being studied. It shows an inside look at what a person, event or period was like. Primary sources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include: diaries, speeches (written or recorded), letters, interviews, ofﬁcial records, autobiographies, art, clothing, pottery and photographs.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528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Secondary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 source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Secondary sources interpret primary sources by looking at the evidence presented and drawing conclusions about what a person, event or period was like.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The most common form of a secondary source is a textbook but other secondary sources include magazine articles and biographies.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69048" y="157047"/>
            <a:ext cx="1161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XCCW Joined 1a" panose="03050602040000000000" pitchFamily="66" charset="0"/>
              </a:rPr>
              <a:t>Year 6 Knowledge Mat How life has changed since 1945</a:t>
            </a:r>
            <a:endParaRPr lang="en-US" sz="3200" dirty="0">
              <a:latin typeface="XCCW Joined 1a" panose="03050602040000000000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83876" y="6219349"/>
            <a:ext cx="4162657" cy="188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5731" y="5817156"/>
            <a:ext cx="8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1945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337" y="6357321"/>
            <a:ext cx="7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Joined 1a" panose="03050602040000000000" pitchFamily="66" charset="0"/>
              </a:rPr>
              <a:t>50’s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7253" y="5858000"/>
            <a:ext cx="86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Joined 1a" panose="03050602040000000000" pitchFamily="66" charset="0"/>
              </a:rPr>
              <a:t>60’s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1597" y="6357321"/>
            <a:ext cx="8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Joined 1a" panose="03050602040000000000" pitchFamily="66" charset="0"/>
              </a:rPr>
              <a:t>70’s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14546" y="5817156"/>
            <a:ext cx="12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Joined 1a" panose="03050602040000000000" pitchFamily="66" charset="0"/>
              </a:rPr>
              <a:t>2020</a:t>
            </a: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650" r="7655"/>
          <a:stretch/>
        </p:blipFill>
        <p:spPr>
          <a:xfrm>
            <a:off x="1691597" y="1538067"/>
            <a:ext cx="1475828" cy="9571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343" y="1303139"/>
            <a:ext cx="1917378" cy="10803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721" y="3419751"/>
            <a:ext cx="1745444" cy="12481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077140"/>
              </p:ext>
            </p:extLst>
          </p:nvPr>
        </p:nvGraphicFramePr>
        <p:xfrm>
          <a:off x="7332551" y="3266467"/>
          <a:ext cx="4553241" cy="1554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637"/>
                <a:gridCol w="3013604"/>
              </a:tblGrid>
              <a:tr h="36073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Subject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 Specific Vocabulary: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459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Decade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A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 period of 10 years. 1950s, 1960s, 1970s, 1980s, 1990s,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528">
                <a:tc>
                  <a:txBody>
                    <a:bodyPr/>
                    <a:lstStyle/>
                    <a:p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Century  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A period of 100 years.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 1900s to 2000.</a:t>
                      </a:r>
                      <a:endParaRPr lang="en-US" sz="1000" b="0" dirty="0" smtClean="0">
                        <a:solidFill>
                          <a:schemeClr val="tx1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528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Millennium 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A period of a 1000 years. 1001 to 2000.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104" y="1275429"/>
            <a:ext cx="1219751" cy="1219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142623"/>
              </p:ext>
            </p:extLst>
          </p:nvPr>
        </p:nvGraphicFramePr>
        <p:xfrm>
          <a:off x="5870893" y="755610"/>
          <a:ext cx="5638936" cy="2350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8555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Exciting Books</a:t>
                      </a:r>
                      <a:endParaRPr lang="en-US" b="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1892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099797" y="5850017"/>
            <a:ext cx="86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XCCW Joined 1a" panose="03050602040000000000" pitchFamily="66" charset="0"/>
              </a:rPr>
              <a:t>8</a:t>
            </a:r>
            <a:r>
              <a:rPr lang="en-US" dirty="0" smtClean="0">
                <a:latin typeface="XCCW Joined 1a" panose="03050602040000000000" pitchFamily="66" charset="0"/>
              </a:rPr>
              <a:t>0’s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65204" y="6323900"/>
            <a:ext cx="86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XCCW Joined 1a" panose="03050602040000000000" pitchFamily="66" charset="0"/>
              </a:rPr>
              <a:t>9</a:t>
            </a:r>
            <a:r>
              <a:rPr lang="en-US" dirty="0" smtClean="0">
                <a:latin typeface="XCCW Joined 1a" panose="03050602040000000000" pitchFamily="66" charset="0"/>
              </a:rPr>
              <a:t>0’s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18537" y="5833587"/>
            <a:ext cx="85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00’s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83944" y="6318724"/>
            <a:ext cx="86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Joined 1a" panose="03050602040000000000" pitchFamily="66" charset="0"/>
              </a:rPr>
              <a:t>2010</a:t>
            </a:r>
            <a:endParaRPr lang="en-GB" dirty="0">
              <a:latin typeface="XCCW Joined 1a" panose="03050602040000000000" pitchFamily="66" charset="0"/>
            </a:endParaRPr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1567274943"/>
              </p:ext>
            </p:extLst>
          </p:nvPr>
        </p:nvGraphicFramePr>
        <p:xfrm>
          <a:off x="5107601" y="3643803"/>
          <a:ext cx="6778191" cy="412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6" name="Picture 35" descr="The Nostalgia Nerd's Retro Tech - 978178157570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20" y="1381961"/>
            <a:ext cx="1198303" cy="15960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7" name="Picture 36" descr="https://images-na.ssl-images-amazon.com/images/I/51RW5YH3HjL._SX398_BO1,204,203,200_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422" y="1349213"/>
            <a:ext cx="1357065" cy="16879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Decades Discussion Cards 70s/80s - 9781909301085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670">
            <a:off x="9810395" y="1336014"/>
            <a:ext cx="1378147" cy="1687913"/>
          </a:xfrm>
          <a:prstGeom prst="rect">
            <a:avLst/>
          </a:prstGeom>
          <a:noFill/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9642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193</Words>
  <Application>Microsoft Office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XCCW Joined 1a</vt:lpstr>
      <vt:lpstr>Office Theme</vt:lpstr>
      <vt:lpstr>PowerPoint Presentation</vt:lpstr>
    </vt:vector>
  </TitlesOfParts>
  <Company>College Town Juniors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Cross</dc:creator>
  <cp:lastModifiedBy>Alex Thompson</cp:lastModifiedBy>
  <cp:revision>38</cp:revision>
  <cp:lastPrinted>2019-07-04T08:20:01Z</cp:lastPrinted>
  <dcterms:created xsi:type="dcterms:W3CDTF">2019-07-01T10:01:22Z</dcterms:created>
  <dcterms:modified xsi:type="dcterms:W3CDTF">2020-07-04T16:31:28Z</dcterms:modified>
</cp:coreProperties>
</file>