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433" autoAdjust="0"/>
  </p:normalViewPr>
  <p:slideViewPr>
    <p:cSldViewPr snapToGrid="0">
      <p:cViewPr varScale="1">
        <p:scale>
          <a:sx n="61" d="100"/>
          <a:sy n="61" d="100"/>
        </p:scale>
        <p:origin x="88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A31E8-AA68-4016-899E-62028CD16E38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0C505-B646-40BB-84F3-90F2BD4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0C505-B646-40BB-84F3-90F2BD4D15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4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8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9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C998-448D-4D83-B0AA-11F6B39E5A6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3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598819"/>
              </p:ext>
            </p:extLst>
          </p:nvPr>
        </p:nvGraphicFramePr>
        <p:xfrm>
          <a:off x="7046189" y="1290036"/>
          <a:ext cx="4964077" cy="4055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9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526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0" u="none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Subject Specific Vocabulary</a:t>
                      </a:r>
                      <a:endParaRPr lang="en-US" sz="1600" b="0" u="none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05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Monarch 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XCCW Joined 1a" panose="03050602040000000000" pitchFamily="66" charset="0"/>
                        </a:rPr>
                        <a:t>A</a:t>
                      </a:r>
                      <a:r>
                        <a:rPr lang="en-GB" sz="1200" b="0" baseline="0" dirty="0">
                          <a:latin typeface="XCCW Joined 1a" panose="03050602040000000000" pitchFamily="66" charset="0"/>
                        </a:rPr>
                        <a:t> King or Queen, the position of monarch was inherited by the eldest son or daughter of the previous monarch.</a:t>
                      </a:r>
                      <a:endParaRPr lang="en-US" sz="1200" b="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5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William</a:t>
                      </a:r>
                      <a:r>
                        <a:rPr lang="en-GB" sz="1200" baseline="0" dirty="0">
                          <a:latin typeface="XCCW Joined 1a" panose="03050602040000000000" pitchFamily="66" charset="0"/>
                        </a:rPr>
                        <a:t> Shakespeare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XCCW Joined 1a" panose="03050602040000000000" pitchFamily="66" charset="0"/>
                        </a:rPr>
                        <a:t>A famous writer and poet in the Tudor times, responsible for many still well known plays and the famous Globe theatre.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5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XCCW Joined 1a" panose="03050602040000000000" pitchFamily="66" charset="0"/>
                        </a:rPr>
                        <a:t>The Black Death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XCCW Joined 1a" panose="03050602040000000000" pitchFamily="66" charset="0"/>
                        </a:rPr>
                        <a:t>A plague that spread throughout England during the </a:t>
                      </a:r>
                      <a:r>
                        <a:rPr lang="en-US" sz="1200">
                          <a:latin typeface="XCCW Joined 1a" panose="03050602040000000000" pitchFamily="66" charset="0"/>
                        </a:rPr>
                        <a:t>Tudor reign.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51120"/>
                  </a:ext>
                </a:extLst>
              </a:tr>
              <a:tr h="66405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The War of The</a:t>
                      </a:r>
                      <a:r>
                        <a:rPr lang="en-GB" sz="1200" baseline="0" dirty="0">
                          <a:latin typeface="XCCW Joined 1a" panose="03050602040000000000" pitchFamily="66" charset="0"/>
                        </a:rPr>
                        <a:t> Roses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XCCW Joined 1a" panose="03050602040000000000" pitchFamily="66" charset="0"/>
                        </a:rPr>
                        <a:t>(1485)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This War</a:t>
                      </a:r>
                      <a:r>
                        <a:rPr lang="en-US" sz="1200" b="0" i="0" kern="1200" baseline="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took place 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between the houses of York and Lancaster and The</a:t>
                      </a:r>
                      <a:r>
                        <a:rPr lang="en-US" sz="1200" b="0" i="0" kern="1200" baseline="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Tudor Rose is the symbol of it ending. 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85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Church of England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XCCW Joined 1a" panose="03050602040000000000" pitchFamily="66" charset="0"/>
                        </a:rPr>
                        <a:t>Henry VIII broke</a:t>
                      </a:r>
                      <a:r>
                        <a:rPr lang="en-GB" sz="1200" baseline="0" dirty="0">
                          <a:latin typeface="XCCW Joined 1a" panose="03050602040000000000" pitchFamily="66" charset="0"/>
                        </a:rPr>
                        <a:t> away from the Catholic Church and set up the Protestant Church of England.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05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XCCW Joined 1a" panose="03050602040000000000" pitchFamily="66" charset="0"/>
                        </a:rPr>
                        <a:t>Spanish Armada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aseline="0" dirty="0">
                          <a:latin typeface="XCCW Joined 1a" panose="03050602040000000000" pitchFamily="66" charset="0"/>
                        </a:rPr>
                        <a:t>A fleet of ships that was put together to defend the New World from invasions by Sir Francis Drake, a Tudor sailor.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02715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5414" y="78714"/>
            <a:ext cx="9852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XCCW Joined 1a" panose="03050602040000000000" pitchFamily="66" charset="0"/>
              </a:rPr>
              <a:t>Year 4 Knowledge Mat: The Tudors</a:t>
            </a:r>
            <a:endParaRPr lang="en-US" sz="3200" dirty="0">
              <a:latin typeface="XCCW Joined 1a" panose="03050602040000000000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69687" y="756797"/>
            <a:ext cx="6667995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XCCW Joined 1a" panose="03050602040000000000" pitchFamily="66" charset="0"/>
              </a:rPr>
              <a:t>The Tudor reign lasted from 1485 to 1603.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880830"/>
              </p:ext>
            </p:extLst>
          </p:nvPr>
        </p:nvGraphicFramePr>
        <p:xfrm>
          <a:off x="87251" y="735307"/>
          <a:ext cx="2955494" cy="2966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841">
                <a:tc gridSpan="2">
                  <a:txBody>
                    <a:bodyPr/>
                    <a:lstStyle/>
                    <a:p>
                      <a:pPr algn="l"/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Tudor Kings and</a:t>
                      </a:r>
                      <a:r>
                        <a:rPr lang="en-GB" sz="1400" b="0" u="none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Queens</a:t>
                      </a:r>
                      <a:endParaRPr lang="en-US" sz="1400" b="0" u="none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74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Henry VII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latin typeface="XCCW Joined 1a" panose="03050602040000000000" pitchFamily="66" charset="0"/>
                        </a:rPr>
                        <a:t>1485 - 1509</a:t>
                      </a:r>
                      <a:endParaRPr lang="en-US" sz="1200" b="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44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Henry VIII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1509 - 1547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75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Edward</a:t>
                      </a:r>
                      <a:r>
                        <a:rPr lang="en-GB" sz="1200" baseline="0" dirty="0">
                          <a:latin typeface="XCCW Joined 1a" panose="03050602040000000000" pitchFamily="66" charset="0"/>
                        </a:rPr>
                        <a:t> VI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1547 - 1553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34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Jane Grey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1553 - 1553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34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Mary I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1553 - 1558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34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Elizabeth I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XCCW Joined 1a" panose="03050602040000000000" pitchFamily="66" charset="0"/>
                        </a:rPr>
                        <a:t>1558 - 1603</a:t>
                      </a:r>
                      <a:endParaRPr lang="en-US" sz="1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036" name="Picture 12" descr="Tudor Houses and Homes: Facts and Information - Primary Fact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6" t="2256" b="4310"/>
          <a:stretch/>
        </p:blipFill>
        <p:spPr bwMode="auto">
          <a:xfrm>
            <a:off x="339987" y="4203802"/>
            <a:ext cx="1360608" cy="1892253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ampton Court Palace Event Spaces - Prestigious Venue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 r="7236" b="23000"/>
          <a:stretch/>
        </p:blipFill>
        <p:spPr bwMode="auto">
          <a:xfrm>
            <a:off x="9292969" y="5448330"/>
            <a:ext cx="2559044" cy="924152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798876" y="3773945"/>
            <a:ext cx="4964077" cy="31700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XCCW Joined 1a" panose="03050602040000000000" pitchFamily="66" charset="0"/>
              </a:rPr>
              <a:t>Optional Homework</a:t>
            </a:r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XCCW Joined 1a" panose="03050602040000000000" pitchFamily="66" charset="0"/>
              </a:rPr>
              <a:t>Due – 16.05.25</a:t>
            </a:r>
          </a:p>
          <a:p>
            <a:pPr marL="457200" indent="-457200">
              <a:buAutoNum type="arabicPeriod"/>
            </a:pPr>
            <a:r>
              <a:rPr lang="en-GB" sz="2000" dirty="0">
                <a:latin typeface="XCCW Joined 1a" panose="03050602040000000000" pitchFamily="66" charset="0"/>
              </a:rPr>
              <a:t>Make a written fact file or </a:t>
            </a:r>
            <a:r>
              <a:rPr lang="en-GB" sz="2000" dirty="0" err="1">
                <a:latin typeface="XCCW Joined 1a" panose="03050602040000000000" pitchFamily="66" charset="0"/>
              </a:rPr>
              <a:t>Powerpoint</a:t>
            </a:r>
            <a:r>
              <a:rPr lang="en-GB" sz="2000" dirty="0">
                <a:latin typeface="XCCW Joined 1a" panose="03050602040000000000" pitchFamily="66" charset="0"/>
              </a:rPr>
              <a:t> to present to the class at the end of the term about the Tudor Reign.</a:t>
            </a:r>
          </a:p>
          <a:p>
            <a:pPr marL="457200" indent="-457200">
              <a:buAutoNum type="arabicPeriod"/>
            </a:pPr>
            <a:r>
              <a:rPr lang="en-GB" sz="2000" dirty="0">
                <a:latin typeface="XCCW Joined 1a" panose="03050602040000000000" pitchFamily="66" charset="0"/>
              </a:rPr>
              <a:t>Write a song about the Tudors, including facts that you have learnt.</a:t>
            </a:r>
          </a:p>
          <a:p>
            <a:pPr marL="457200" indent="-457200">
              <a:buAutoNum type="arabicPeriod"/>
            </a:pPr>
            <a:r>
              <a:rPr lang="en-GB" sz="2000" dirty="0">
                <a:latin typeface="XCCW Joined 1a" panose="03050602040000000000" pitchFamily="66" charset="0"/>
              </a:rPr>
              <a:t>Pretend you are a monarch from the Tudor reign and write a diary entry about your day as a King or Queen.</a:t>
            </a:r>
          </a:p>
        </p:txBody>
      </p:sp>
      <p:pic>
        <p:nvPicPr>
          <p:cNvPr id="1042" name="Picture 18" descr="Henry VIII and His Six Wives – Paranormal Whisper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981" y="1176690"/>
            <a:ext cx="2598289" cy="2598289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0550" y="6218594"/>
            <a:ext cx="1650045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XCCW Joined 1a" panose="03050602040000000000" pitchFamily="66" charset="0"/>
              </a:rPr>
              <a:t>Tudor house</a:t>
            </a:r>
            <a:endParaRPr lang="en-US" sz="1400" dirty="0">
              <a:latin typeface="XCCW Joined 1a" panose="03050602040000000000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88182" y="6264761"/>
            <a:ext cx="3600188" cy="5232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XCCW Joined 1a" panose="03050602040000000000" pitchFamily="66" charset="0"/>
              </a:rPr>
              <a:t>Hampton Court Palace – Henry VIII’s main residence</a:t>
            </a:r>
            <a:endParaRPr lang="en-US" sz="1400" dirty="0">
              <a:latin typeface="XCCW Joined 1a" panose="03050602040000000000" pitchFamily="66" charset="0"/>
            </a:endParaRPr>
          </a:p>
        </p:txBody>
      </p:sp>
      <p:pic>
        <p:nvPicPr>
          <p:cNvPr id="1044" name="Picture 20" descr="The Tudor Rose - Serious Science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82" t="12140" r="26573" b="14781"/>
          <a:stretch/>
        </p:blipFill>
        <p:spPr bwMode="auto">
          <a:xfrm>
            <a:off x="10688371" y="116023"/>
            <a:ext cx="990038" cy="1010106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23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3702</TotalTime>
  <Words>267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XCCW Joined 1a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Cross</dc:creator>
  <cp:lastModifiedBy>Amelia Edge</cp:lastModifiedBy>
  <cp:revision>73</cp:revision>
  <cp:lastPrinted>2020-02-24T08:08:58Z</cp:lastPrinted>
  <dcterms:created xsi:type="dcterms:W3CDTF">2019-07-01T10:01:22Z</dcterms:created>
  <dcterms:modified xsi:type="dcterms:W3CDTF">2025-04-25T12:29:03Z</dcterms:modified>
</cp:coreProperties>
</file>