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433" autoAdjust="0"/>
  </p:normalViewPr>
  <p:slideViewPr>
    <p:cSldViewPr snapToGrid="0">
      <p:cViewPr varScale="1">
        <p:scale>
          <a:sx n="61" d="100"/>
          <a:sy n="61" d="100"/>
        </p:scale>
        <p:origin x="8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A31E8-AA68-4016-899E-62028CD16E38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0C505-B646-40BB-84F3-90F2BD4D1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1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0C505-B646-40BB-84F3-90F2BD4D1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45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8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6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1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9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C998-448D-4D83-B0AA-11F6B39E5A62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BC45-F3FD-48DA-8247-3F433F4FE1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3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393297"/>
              </p:ext>
            </p:extLst>
          </p:nvPr>
        </p:nvGraphicFramePr>
        <p:xfrm>
          <a:off x="306231" y="916783"/>
          <a:ext cx="3887397" cy="5818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781">
                <a:tc gridSpan="2"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Subject Specific Vocabulary</a:t>
                      </a:r>
                      <a:endParaRPr lang="en-US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78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Treaty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Written agreement between two countries in which they agree to do a particular thing or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to help each other.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28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Invasion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When a foreign army enters a country by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force.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28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Holocaust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The killing of millions of Jews by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the Nazis.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737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Rationing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A system during World War Two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to limit the amount of food you were allowed to buy.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28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Blitz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Attacked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by bombs dropped by enemy aircraft.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737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Evacuate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To send someone to a place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of safety, away from a dangerous building, town or area.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21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Propaganda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Information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that is not objective and is used primarily to influence an audience.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28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Conflict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A serious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disagreement and argument about something important. 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28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Fatality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A death caused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by an a accident or by violence.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281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XCCW Joined 1a" panose="03050602040000000000" pitchFamily="66" charset="0"/>
                        </a:rPr>
                        <a:t>Seize</a:t>
                      </a:r>
                      <a:endParaRPr lang="en-US" sz="16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XCCW Joined 1a" panose="03050602040000000000" pitchFamily="66" charset="0"/>
                        </a:rPr>
                        <a:t>Taking control of a place quickly</a:t>
                      </a:r>
                      <a:r>
                        <a:rPr lang="en-GB" sz="1100" baseline="0" dirty="0">
                          <a:latin typeface="XCCW Joined 1a" panose="03050602040000000000" pitchFamily="66" charset="0"/>
                        </a:rPr>
                        <a:t> and suddenly, using force. </a:t>
                      </a:r>
                      <a:endParaRPr lang="en-US" sz="1100" dirty="0"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3336" y="270456"/>
            <a:ext cx="1161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XCCW Joined 1a" panose="03050602040000000000" pitchFamily="66" charset="0"/>
              </a:rPr>
              <a:t>Year 6 Knowledge Mat: World War Two</a:t>
            </a:r>
            <a:endParaRPr lang="en-US" sz="3600" dirty="0">
              <a:latin typeface="XCCW Joined 1a" panose="03050602040000000000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614696"/>
              </p:ext>
            </p:extLst>
          </p:nvPr>
        </p:nvGraphicFramePr>
        <p:xfrm>
          <a:off x="8667482" y="916787"/>
          <a:ext cx="3359955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Exciting Books</a:t>
                      </a:r>
                      <a:endParaRPr lang="en-US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821635"/>
              </p:ext>
            </p:extLst>
          </p:nvPr>
        </p:nvGraphicFramePr>
        <p:xfrm>
          <a:off x="8655592" y="3426022"/>
          <a:ext cx="335995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638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Key</a:t>
                      </a:r>
                      <a:r>
                        <a:rPr lang="en-GB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Knowledge</a:t>
                      </a:r>
                      <a:endParaRPr lang="en-US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564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dirty="0">
                          <a:latin typeface="XCCW Joined 1a" panose="03050602040000000000" pitchFamily="66" charset="0"/>
                        </a:rPr>
                        <a:t>WW2</a:t>
                      </a:r>
                      <a:r>
                        <a:rPr lang="en-GB" sz="1050" baseline="0" dirty="0">
                          <a:latin typeface="XCCW Joined 1a" panose="03050602040000000000" pitchFamily="66" charset="0"/>
                        </a:rPr>
                        <a:t> Started in 1939 and lasted till 1945.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XCCW Joined 1a" panose="03050602040000000000" pitchFamily="66" charset="0"/>
                        </a:rPr>
                        <a:t>The main counties involved in WW2, were the Allies (Great Britain, USA, Russia and France) and the Axis (Germany, Japan and Italy).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XCCW Joined 1a" panose="03050602040000000000" pitchFamily="66" charset="0"/>
                        </a:rPr>
                        <a:t>The government issued </a:t>
                      </a:r>
                      <a:r>
                        <a:rPr lang="en-GB" sz="1050" b="1" baseline="0" dirty="0">
                          <a:latin typeface="XCCW Joined 1a" panose="03050602040000000000" pitchFamily="66" charset="0"/>
                        </a:rPr>
                        <a:t>gas masks </a:t>
                      </a:r>
                      <a:r>
                        <a:rPr lang="en-GB" sz="1050" baseline="0" dirty="0">
                          <a:latin typeface="XCCW Joined 1a" panose="03050602040000000000" pitchFamily="66" charset="0"/>
                        </a:rPr>
                        <a:t>to everyone in Britain.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aseline="0" dirty="0">
                          <a:latin typeface="XCCW Joined 1a" panose="03050602040000000000" pitchFamily="66" charset="0"/>
                        </a:rPr>
                        <a:t>German submarines were attacking British ships creating a shortage of supplies. This led to </a:t>
                      </a:r>
                      <a:r>
                        <a:rPr lang="en-GB" sz="1050" b="1" baseline="0" dirty="0">
                          <a:latin typeface="XCCW Joined 1a" panose="03050602040000000000" pitchFamily="66" charset="0"/>
                        </a:rPr>
                        <a:t>rationing.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baseline="0" dirty="0">
                          <a:latin typeface="XCCW Joined 1a" panose="03050602040000000000" pitchFamily="66" charset="0"/>
                        </a:rPr>
                        <a:t>Propaganda </a:t>
                      </a:r>
                      <a:r>
                        <a:rPr lang="en-GB" sz="1050" b="0" baseline="0" dirty="0">
                          <a:latin typeface="XCCW Joined 1a" panose="03050602040000000000" pitchFamily="66" charset="0"/>
                        </a:rPr>
                        <a:t>posters were used to encourage citizens to act safely and support the war effort.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baseline="0" dirty="0">
                          <a:latin typeface="XCCW Joined 1a" panose="03050602040000000000" pitchFamily="66" charset="0"/>
                        </a:rPr>
                        <a:t>Air raids were built in gardens called </a:t>
                      </a:r>
                      <a:r>
                        <a:rPr lang="en-GB" sz="1050" b="1" baseline="0" dirty="0">
                          <a:latin typeface="XCCW Joined 1a" panose="03050602040000000000" pitchFamily="66" charset="0"/>
                        </a:rPr>
                        <a:t>Anderson Shelters.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baseline="0" dirty="0">
                          <a:latin typeface="XCCW Joined 1a" panose="03050602040000000000" pitchFamily="66" charset="0"/>
                        </a:rPr>
                        <a:t>Shelters under stairs or in a house were called </a:t>
                      </a:r>
                      <a:r>
                        <a:rPr lang="en-GB" sz="1050" b="1" baseline="0" dirty="0">
                          <a:latin typeface="XCCW Joined 1a" panose="03050602040000000000" pitchFamily="66" charset="0"/>
                        </a:rPr>
                        <a:t>Morrison Shelters.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baseline="0" dirty="0">
                          <a:latin typeface="XCCW Joined 1a" panose="03050602040000000000" pitchFamily="66" charset="0"/>
                        </a:rPr>
                        <a:t>Many children were </a:t>
                      </a:r>
                      <a:r>
                        <a:rPr lang="en-GB" sz="1050" b="1" baseline="0" dirty="0">
                          <a:latin typeface="XCCW Joined 1a" panose="03050602040000000000" pitchFamily="66" charset="0"/>
                        </a:rPr>
                        <a:t>evacuated</a:t>
                      </a:r>
                      <a:r>
                        <a:rPr lang="en-GB" sz="1050" b="0" baseline="0" dirty="0">
                          <a:latin typeface="XCCW Joined 1a" panose="03050602040000000000" pitchFamily="66" charset="0"/>
                        </a:rPr>
                        <a:t> from cities to the countryside.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baseline="0" dirty="0">
                          <a:latin typeface="XCCW Joined 1a" panose="03050602040000000000" pitchFamily="66" charset="0"/>
                        </a:rPr>
                        <a:t>Women</a:t>
                      </a:r>
                      <a:r>
                        <a:rPr lang="en-GB" sz="1050" b="1" baseline="0" dirty="0">
                          <a:latin typeface="XCCW Joined 1a" panose="03050602040000000000" pitchFamily="66" charset="0"/>
                        </a:rPr>
                        <a:t> worked </a:t>
                      </a:r>
                      <a:r>
                        <a:rPr lang="en-GB" sz="1050" b="0" baseline="0" dirty="0">
                          <a:latin typeface="XCCW Joined 1a" panose="03050602040000000000" pitchFamily="66" charset="0"/>
                        </a:rPr>
                        <a:t>in factories, on farms and in the air force.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8765951" y="1311829"/>
            <a:ext cx="1099265" cy="1920768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9865217" y="1311829"/>
            <a:ext cx="1056068" cy="1920768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10921284" y="1311829"/>
            <a:ext cx="978795" cy="1920768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086962"/>
              </p:ext>
            </p:extLst>
          </p:nvPr>
        </p:nvGraphicFramePr>
        <p:xfrm>
          <a:off x="4351283" y="916787"/>
          <a:ext cx="4177862" cy="473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459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Timeline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1918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The Treaty of Versailles – Ended WW1.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663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1933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The Nazi Party led by Adolf Hitler came to power in Germany.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1936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German troops invaded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Austria.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1938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German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troops invaded Czechoslovakia.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459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1939 (1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st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September)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German troops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invaded Poland.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663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1939(3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rd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September)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Britain declared war on Germany. World War Two Started.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663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1940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(July – October)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The Battle of Britain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– German air force bombed large cities in Britain.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663"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1940 (September)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The Blitz Attack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– German bombers attack Britain at night.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7663">
                <a:tc>
                  <a:txBody>
                    <a:bodyPr/>
                    <a:lstStyle/>
                    <a:p>
                      <a:r>
                        <a:rPr lang="en-GB" sz="1400" b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1945</a:t>
                      </a:r>
                      <a:r>
                        <a:rPr lang="en-GB" sz="1400" b="0" baseline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(8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th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May)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VE Day – Victory</a:t>
                      </a:r>
                      <a:r>
                        <a:rPr lang="en-GB" sz="1050" b="0" baseline="0" dirty="0">
                          <a:solidFill>
                            <a:schemeClr val="tx1"/>
                          </a:solidFill>
                          <a:latin typeface="XCCW Joined 1a" panose="03050602040000000000" pitchFamily="66" charset="0"/>
                        </a:rPr>
                        <a:t> Day in Europe, WW2 declared over.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XCCW Joined 1a" panose="03050602040000000000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6003" y="5694930"/>
            <a:ext cx="1821104" cy="108264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9412" y="5736791"/>
            <a:ext cx="482070" cy="99892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43787" y="5626992"/>
            <a:ext cx="911937" cy="118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31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396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XCCW Joined 1a</vt:lpstr>
      <vt:lpstr>Office Theme</vt:lpstr>
      <vt:lpstr>PowerPoint Presentation</vt:lpstr>
    </vt:vector>
  </TitlesOfParts>
  <Company>College Town Juniors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Cross</dc:creator>
  <cp:lastModifiedBy>Katherine Pain</cp:lastModifiedBy>
  <cp:revision>9</cp:revision>
  <cp:lastPrinted>2019-07-04T08:20:01Z</cp:lastPrinted>
  <dcterms:created xsi:type="dcterms:W3CDTF">2019-07-01T10:01:22Z</dcterms:created>
  <dcterms:modified xsi:type="dcterms:W3CDTF">2024-07-05T15:54:51Z</dcterms:modified>
</cp:coreProperties>
</file>