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79" autoAdjust="0"/>
  </p:normalViewPr>
  <p:slideViewPr>
    <p:cSldViewPr snapToGrid="0">
      <p:cViewPr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31E8-AA68-4016-899E-62028CD16E3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0C505-B646-40BB-84F3-90F2BD4D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C505-B646-40BB-84F3-90F2BD4D15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9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7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1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2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4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9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5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C998-448D-4D83-B0AA-11F6B39E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1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EC998-448D-4D83-B0AA-11F6B39E5A6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ABC45-F3FD-48DA-8247-3F433F4F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3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CW Cursive Writing 1" panose="03050602040000000000" pitchFamily="66" charset="0"/>
              </a:rPr>
              <a:t>Year 6 Knowledge Mat: Life after death</a:t>
            </a:r>
            <a:endParaRPr lang="en-US" sz="3200" dirty="0">
              <a:latin typeface="CCW Cursive Writing 1" panose="03050602040000000000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0973" r="9892"/>
          <a:stretch/>
        </p:blipFill>
        <p:spPr>
          <a:xfrm>
            <a:off x="422787" y="2234811"/>
            <a:ext cx="1415845" cy="17891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45051" y="4036862"/>
            <a:ext cx="257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CW Cursive Writing 1" panose="03050602040000000000" pitchFamily="66" charset="0"/>
              </a:rPr>
              <a:t>g</a:t>
            </a:r>
            <a:r>
              <a:rPr lang="en-GB" dirty="0" smtClean="0">
                <a:latin typeface="CCW Cursive Writing 1" panose="03050602040000000000" pitchFamily="66" charset="0"/>
              </a:rPr>
              <a:t>ravestone</a:t>
            </a:r>
            <a:r>
              <a:rPr lang="en-GB" dirty="0" smtClean="0">
                <a:latin typeface="CCW Cursive Writing 1" panose="03050602040000000000" pitchFamily="66" charset="0"/>
              </a:rPr>
              <a:t>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40633" y="1188359"/>
            <a:ext cx="11933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Funeral: </a:t>
            </a:r>
            <a:r>
              <a:rPr lang="en-GB" dirty="0">
                <a:latin typeface="CCW Cursive Writing 1" panose="03050602040000000000" pitchFamily="66" charset="0"/>
              </a:rPr>
              <a:t>A</a:t>
            </a:r>
            <a:r>
              <a:rPr lang="en-GB" dirty="0" smtClean="0">
                <a:latin typeface="CCW Cursive Writing 1" panose="03050602040000000000" pitchFamily="66" charset="0"/>
              </a:rPr>
              <a:t> </a:t>
            </a:r>
            <a:r>
              <a:rPr lang="en-GB" dirty="0">
                <a:latin typeface="CCW Cursive Writing 1" panose="03050602040000000000" pitchFamily="66" charset="0"/>
              </a:rPr>
              <a:t>special ceremony that takes place after someone dies, where family and friends come together to remember their life and say goodbye.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748" y="2271866"/>
            <a:ext cx="2203040" cy="17343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91785" y="4031945"/>
            <a:ext cx="257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CW Cursive Writing 1" panose="03050602040000000000" pitchFamily="66" charset="0"/>
              </a:rPr>
              <a:t>c</a:t>
            </a:r>
            <a:r>
              <a:rPr lang="en-GB" dirty="0" smtClean="0">
                <a:latin typeface="CCW Cursive Writing 1" panose="03050602040000000000" pitchFamily="66" charset="0"/>
              </a:rPr>
              <a:t>offin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476" y="2184592"/>
            <a:ext cx="2284573" cy="16991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92421" y="3997532"/>
            <a:ext cx="257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CW Cursive Writing 1" panose="03050602040000000000" pitchFamily="66" charset="0"/>
              </a:rPr>
              <a:t>hymns</a:t>
            </a:r>
            <a:r>
              <a:rPr lang="en-GB" dirty="0" smtClean="0">
                <a:latin typeface="CCW Cursive Writing 1" panose="03050602040000000000" pitchFamily="66" charset="0"/>
              </a:rPr>
              <a:t> 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083842"/>
              </p:ext>
            </p:extLst>
          </p:nvPr>
        </p:nvGraphicFramePr>
        <p:xfrm>
          <a:off x="7226710" y="1978195"/>
          <a:ext cx="4729316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316">
                  <a:extLst>
                    <a:ext uri="{9D8B030D-6E8A-4147-A177-3AD203B41FA5}">
                      <a16:colId xmlns:a16="http://schemas.microsoft.com/office/drawing/2014/main" val="879170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CW Cursive Writing 1" panose="03050602040000000000" pitchFamily="66" charset="0"/>
                        </a:rPr>
                        <a:t>Types of Christians</a:t>
                      </a:r>
                      <a:endParaRPr lang="en-GB" sz="2000" dirty="0">
                        <a:solidFill>
                          <a:schemeClr val="tx1"/>
                        </a:solidFill>
                        <a:latin typeface="CCW Cursive Writing 1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48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CW Cursive Writing 1" panose="03050602040000000000" pitchFamily="66" charset="0"/>
                        </a:rPr>
                        <a:t>Catholic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CW Cursive Writing 1" panose="03050602040000000000" pitchFamily="66" charset="0"/>
                        </a:rPr>
                        <a:t>Protestant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CW Cursive Writing 1" panose="03050602040000000000" pitchFamily="66" charset="0"/>
                        </a:rPr>
                        <a:t>Orthodox</a:t>
                      </a:r>
                      <a:endParaRPr lang="en-GB" sz="2000" dirty="0">
                        <a:solidFill>
                          <a:schemeClr val="tx1"/>
                        </a:solidFill>
                        <a:latin typeface="CCW Cursive Writing 1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2852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0877" y="3532238"/>
            <a:ext cx="3116826" cy="233762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003521"/>
              </p:ext>
            </p:extLst>
          </p:nvPr>
        </p:nvGraphicFramePr>
        <p:xfrm>
          <a:off x="163871" y="4554247"/>
          <a:ext cx="8478684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594">
                  <a:extLst>
                    <a:ext uri="{9D8B030D-6E8A-4147-A177-3AD203B41FA5}">
                      <a16:colId xmlns:a16="http://schemas.microsoft.com/office/drawing/2014/main" val="3325243353"/>
                    </a:ext>
                  </a:extLst>
                </a:gridCol>
                <a:gridCol w="6794090">
                  <a:extLst>
                    <a:ext uri="{9D8B030D-6E8A-4147-A177-3AD203B41FA5}">
                      <a16:colId xmlns:a16="http://schemas.microsoft.com/office/drawing/2014/main" val="3556718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CCW Cursive Writing 1" panose="03050602040000000000" pitchFamily="66" charset="0"/>
                        </a:rPr>
                        <a:t>Resurrection 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CW Cursive Writing 1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CCW Cursive Writing 1" panose="03050602040000000000" pitchFamily="66" charset="0"/>
                        </a:rPr>
                        <a:t>when someone comes back to life after dying, like Jesus did.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21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CCW Cursive Writing 1" panose="03050602040000000000" pitchFamily="66" charset="0"/>
                        </a:rPr>
                        <a:t>Heaven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CW Cursive Writing 1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CCW Cursive Writing 1" panose="03050602040000000000" pitchFamily="66" charset="0"/>
                        </a:rPr>
                        <a:t>a happy place where Christians believe people go to be with God after death.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48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CCW Cursive Writing 1" panose="03050602040000000000" pitchFamily="66" charset="0"/>
                        </a:rPr>
                        <a:t>Hell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CW Cursive Writing 1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CCW Cursive Writing 1" panose="03050602040000000000" pitchFamily="66" charset="0"/>
                        </a:rPr>
                        <a:t>a place away from God where people are not happy.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310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CCW Cursive Writing 1" panose="03050602040000000000" pitchFamily="66" charset="0"/>
                        </a:rPr>
                        <a:t>Miracle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CW Cursive Writing 1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CCW Cursive Writing 1" panose="03050602040000000000" pitchFamily="66" charset="0"/>
                        </a:rPr>
                        <a:t>something amazing that cannot be explained by normal rules, often seen as a sign from God.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7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CCW Cursive Writing 1" panose="03050602040000000000" pitchFamily="66" charset="0"/>
                        </a:rPr>
                        <a:t>Eternal life 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CW Cursive Writing 1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CCW Cursive Writing 1" panose="03050602040000000000" pitchFamily="66" charset="0"/>
                        </a:rPr>
                        <a:t>living forever with God after death.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84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2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114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CCW Cursive Writing 1</vt:lpstr>
      <vt:lpstr>Office Theme</vt:lpstr>
      <vt:lpstr>PowerPoint Presentation</vt:lpstr>
    </vt:vector>
  </TitlesOfParts>
  <Company>College Town Juniors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Cross</dc:creator>
  <cp:lastModifiedBy>Amy Cross</cp:lastModifiedBy>
  <cp:revision>29</cp:revision>
  <cp:lastPrinted>2025-09-02T12:09:42Z</cp:lastPrinted>
  <dcterms:created xsi:type="dcterms:W3CDTF">2019-07-01T10:01:22Z</dcterms:created>
  <dcterms:modified xsi:type="dcterms:W3CDTF">2025-09-09T16:44:30Z</dcterms:modified>
</cp:coreProperties>
</file>