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0433" autoAdjust="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DA31E8-AA68-4016-899E-62028CD16E38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00C505-B646-40BB-84F3-90F2BD4D1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411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00C505-B646-40BB-84F3-90F2BD4D159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345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C998-448D-4D83-B0AA-11F6B39E5A62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BC45-F3FD-48DA-8247-3F433F4FE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087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C998-448D-4D83-B0AA-11F6B39E5A62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BC45-F3FD-48DA-8247-3F433F4FE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396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C998-448D-4D83-B0AA-11F6B39E5A62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BC45-F3FD-48DA-8247-3F433F4FE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672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C998-448D-4D83-B0AA-11F6B39E5A62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BC45-F3FD-48DA-8247-3F433F4FE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61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C998-448D-4D83-B0AA-11F6B39E5A62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BC45-F3FD-48DA-8247-3F433F4FE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526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C998-448D-4D83-B0AA-11F6B39E5A62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BC45-F3FD-48DA-8247-3F433F4FE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4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C998-448D-4D83-B0AA-11F6B39E5A62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BC45-F3FD-48DA-8247-3F433F4FE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191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C998-448D-4D83-B0AA-11F6B39E5A62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BC45-F3FD-48DA-8247-3F433F4FE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14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C998-448D-4D83-B0AA-11F6B39E5A62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BC45-F3FD-48DA-8247-3F433F4FE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51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C998-448D-4D83-B0AA-11F6B39E5A62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BC45-F3FD-48DA-8247-3F433F4FE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308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C998-448D-4D83-B0AA-11F6B39E5A62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BC45-F3FD-48DA-8247-3F433F4FE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4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EC998-448D-4D83-B0AA-11F6B39E5A62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ABC45-F3FD-48DA-8247-3F433F4FE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131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750" y="270456"/>
            <a:ext cx="116167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u="sng" dirty="0">
                <a:latin typeface="XCCW Joined 1a" panose="03050602040000000000" pitchFamily="66" charset="0"/>
              </a:rPr>
              <a:t>Year 6 Knowledge Mat:</a:t>
            </a:r>
          </a:p>
          <a:p>
            <a:pPr algn="ctr"/>
            <a:r>
              <a:rPr lang="en-GB" b="1" dirty="0">
                <a:latin typeface="CCW Cursive Writing 1" panose="03050602040000000000" pitchFamily="66" charset="0"/>
              </a:rPr>
              <a:t>Key question: </a:t>
            </a:r>
            <a:r>
              <a:rPr lang="en-GB" dirty="0">
                <a:latin typeface="CCW Cursive Writing 1" panose="03050602040000000000" pitchFamily="66" charset="0"/>
              </a:rPr>
              <a:t> </a:t>
            </a:r>
            <a:r>
              <a:rPr lang="en-US" dirty="0">
                <a:latin typeface="CCW Cursive Writing 1" panose="03050602040000000000" pitchFamily="66" charset="0"/>
              </a:rPr>
              <a:t>What do Hindus learn about God and human life from their sacred texts?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407092"/>
              </p:ext>
            </p:extLst>
          </p:nvPr>
        </p:nvGraphicFramePr>
        <p:xfrm>
          <a:off x="294290" y="1268419"/>
          <a:ext cx="6075688" cy="5442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718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2849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9650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XCCW Joined 1a" panose="03050602040000000000" pitchFamily="66" charset="0"/>
                        </a:rPr>
                        <a:t>Subject</a:t>
                      </a:r>
                      <a:r>
                        <a:rPr lang="en-GB" sz="1800" b="0" baseline="0" dirty="0">
                          <a:solidFill>
                            <a:schemeClr val="tx1"/>
                          </a:solidFill>
                          <a:latin typeface="XCCW Joined 1a" panose="03050602040000000000" pitchFamily="66" charset="0"/>
                        </a:rPr>
                        <a:t> Specific Vocabulary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XCCW Joined 1a" panose="030506020400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62337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XCCW Joined 1a" panose="03050602040000000000" pitchFamily="66" charset="0"/>
                        </a:rPr>
                        <a:t>Brahman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XCCW Joined 1a" panose="03050602040000000000" pitchFamily="66" charset="0"/>
                        </a:rPr>
                        <a:t>Eternal, unchanging universal spirit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322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XCCW Joined 1a" panose="03050602040000000000" pitchFamily="66" charset="0"/>
                        </a:rPr>
                        <a:t>Vedas, the Upanishads, Mahabharata, Ramayana and the Puranas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XCCW Joined 1a" panose="03050602040000000000" pitchFamily="66" charset="0"/>
                        </a:rPr>
                        <a:t>Different sacred texts, containing various stories that guide Hindus in how to live their lives</a:t>
                      </a:r>
                      <a:r>
                        <a:rPr lang="en-US" sz="1050" b="0" baseline="0" dirty="0">
                          <a:solidFill>
                            <a:schemeClr val="tx1"/>
                          </a:solidFill>
                          <a:latin typeface="XCCW Joined 1a" panose="03050602040000000000" pitchFamily="66" charset="0"/>
                        </a:rPr>
                        <a:t>.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XCCW Joined 1a" panose="030506020400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83248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XCCW Joined 1a" panose="03050602040000000000" pitchFamily="66" charset="0"/>
                        </a:rPr>
                        <a:t>Ashramas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XCCW Joined 1a" panose="03050602040000000000" pitchFamily="66" charset="0"/>
                        </a:rPr>
                        <a:t>The four stages of Hindu life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322"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Brahmacharya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XCCW Joined 1a" panose="030506020400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XCCW Joined 1a" panose="03050602040000000000" pitchFamily="66" charset="0"/>
                        </a:rPr>
                        <a:t>The first stage of life, learning and studying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322">
                <a:tc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Grihastha 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XCCW Joined 1a" panose="03050602040000000000" pitchFamily="66" charset="0"/>
                        </a:rPr>
                        <a:t>The second stage, being a householder and parent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04266"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Vanaprastha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XCCW Joined 1a" panose="030506020400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XCCW Joined 1a" panose="03050602040000000000" pitchFamily="66" charset="0"/>
                        </a:rPr>
                        <a:t>The third stage, retirement and reflection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69897"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Sannyasa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XCCW Joined 1a" panose="030506020400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XCCW Joined 1a" panose="03050602040000000000" pitchFamily="66" charset="0"/>
                        </a:rPr>
                        <a:t>The fourth stage; pursuing a spiritual life with no belongings or family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r>
                        <a:rPr lang="en-GB" sz="105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A person living in the fourth ashrama is called a sannyasin. 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XCCW Joined 1a" panose="030506020400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85161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XCCW Joined 1a" panose="03050602040000000000" pitchFamily="66" charset="0"/>
                        </a:rPr>
                        <a:t>Karma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XCCW Joined 1a" panose="03050602040000000000" pitchFamily="66" charset="0"/>
                        </a:rPr>
                        <a:t>The consequences of how well you live your life and what happens to you in your next life.</a:t>
                      </a:r>
                      <a:endParaRPr lang="en-US" sz="1050" b="0" dirty="0">
                        <a:solidFill>
                          <a:schemeClr val="tx1"/>
                        </a:solidFill>
                        <a:latin typeface="XCCW Joined 1a" panose="03050602040000000000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85161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XCCW Joined 1a" panose="03050602040000000000" pitchFamily="66" charset="0"/>
                        </a:rPr>
                        <a:t>Moksha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XCCW Joined 1a" panose="03050602040000000000" pitchFamily="66" charset="0"/>
                        </a:rPr>
                        <a:t>When you have lived your life the best way you possibly can and are freed from earthly bodies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86622618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E5EC0665-731A-4D18-A9E2-F70B334C77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3124" y="1318291"/>
            <a:ext cx="1785224" cy="22297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86194262-7FA0-4472-BB72-DE98D9E4B2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8962" y="4424855"/>
            <a:ext cx="4906150" cy="173029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D0611FF7-BB3E-48E5-9BE5-333BD9D1609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8962" y="2834983"/>
            <a:ext cx="2042744" cy="158987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="" xmlns:a16="http://schemas.microsoft.com/office/drawing/2014/main" id="{CD46F248-CF4F-48AD-862A-B20E3BA3373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2484" y="1847001"/>
            <a:ext cx="1929390" cy="2487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231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161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CCW Cursive Writing 1</vt:lpstr>
      <vt:lpstr>Times New Roman</vt:lpstr>
      <vt:lpstr>XCCW Joined 1a</vt:lpstr>
      <vt:lpstr>Office Theme</vt:lpstr>
      <vt:lpstr>PowerPoint Presentation</vt:lpstr>
    </vt:vector>
  </TitlesOfParts>
  <Company>College Town Juniors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Cross</dc:creator>
  <cp:lastModifiedBy>Vicky Shay</cp:lastModifiedBy>
  <cp:revision>33</cp:revision>
  <cp:lastPrinted>2025-10-29T15:30:51Z</cp:lastPrinted>
  <dcterms:created xsi:type="dcterms:W3CDTF">2019-07-01T10:01:22Z</dcterms:created>
  <dcterms:modified xsi:type="dcterms:W3CDTF">2026-01-04T11:50:32Z</dcterms:modified>
</cp:coreProperties>
</file>