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433" autoAdjust="0"/>
  </p:normalViewPr>
  <p:slideViewPr>
    <p:cSldViewPr snapToGrid="0">
      <p:cViewPr varScale="1">
        <p:scale>
          <a:sx n="61" d="100"/>
          <a:sy n="61" d="100"/>
        </p:scale>
        <p:origin x="8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microsoft.com/office/2007/relationships/hdphoto" Target="../media/hdphoto3.wdp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microsoft.com/office/2007/relationships/hdphoto" Target="../media/hdphoto4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5" Type="http://schemas.openxmlformats.org/officeDocument/2006/relationships/image" Target="../media/image10.png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18856"/>
              </p:ext>
            </p:extLst>
          </p:nvPr>
        </p:nvGraphicFramePr>
        <p:xfrm>
          <a:off x="5027355" y="609665"/>
          <a:ext cx="4811532" cy="572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0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5646">
                <a:tc gridSpan="2"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 Specific Vocabulary: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Animals</a:t>
                      </a:r>
                      <a:endParaRPr lang="en-US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217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Mammal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A warm</a:t>
                      </a:r>
                      <a:r>
                        <a:rPr lang="en-GB" sz="900" baseline="0" dirty="0">
                          <a:latin typeface="XCCW Joined 1a" panose="03050602040000000000" pitchFamily="66" charset="0"/>
                        </a:rPr>
                        <a:t> blooded vertebrate animal that has hair or fur. </a:t>
                      </a:r>
                    </a:p>
                    <a:p>
                      <a:endParaRPr lang="en-GB" sz="900" baseline="0" dirty="0">
                        <a:latin typeface="XCCW Joined 1a" panose="03050602040000000000" pitchFamily="66" charset="0"/>
                      </a:endParaRPr>
                    </a:p>
                    <a:p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217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Amphibian</a:t>
                      </a:r>
                    </a:p>
                    <a:p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A cold blooded vertebrate animal.</a:t>
                      </a: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US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217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Crustacean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Invertebrates</a:t>
                      </a:r>
                      <a:r>
                        <a:rPr lang="en-GB" sz="900" baseline="0" dirty="0">
                          <a:latin typeface="XCCW Joined 1a" panose="03050602040000000000" pitchFamily="66" charset="0"/>
                        </a:rPr>
                        <a:t> with an exoskeleton, many legs and antennae. </a:t>
                      </a:r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385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Arachnid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Invertebrates with eight jointed legs.</a:t>
                      </a:r>
                      <a:r>
                        <a:rPr lang="en-GB" sz="900" baseline="0" dirty="0">
                          <a:latin typeface="XCCW Joined 1a" panose="03050602040000000000" pitchFamily="66" charset="0"/>
                        </a:rPr>
                        <a:t> In some, the front set of legs are sensory.</a:t>
                      </a:r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5217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Mollusc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Invertebrate with soft, unsegmented bodies. Many have a hard outer shell. </a:t>
                      </a: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217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Echinoderm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Invertebrates with spiny</a:t>
                      </a:r>
                      <a:r>
                        <a:rPr lang="en-GB" sz="900" baseline="0" dirty="0">
                          <a:latin typeface="XCCW Joined 1a" panose="03050602040000000000" pitchFamily="66" charset="0"/>
                        </a:rPr>
                        <a:t> skin, such as a starfish or sea urchin.</a:t>
                      </a:r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5217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Myriapod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Invertebrate with</a:t>
                      </a:r>
                      <a:r>
                        <a:rPr lang="en-GB" sz="900" baseline="0" dirty="0">
                          <a:latin typeface="XCCW Joined 1a" panose="03050602040000000000" pitchFamily="66" charset="0"/>
                        </a:rPr>
                        <a:t> many legs and body segments, such as a centipede.</a:t>
                      </a:r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5217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Annelid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XCCW Joined 1a" panose="03050602040000000000" pitchFamily="66" charset="0"/>
                        </a:rPr>
                        <a:t>Invertebrate</a:t>
                      </a:r>
                      <a:r>
                        <a:rPr lang="en-GB" sz="900" baseline="0" dirty="0">
                          <a:latin typeface="XCCW Joined 1a" panose="03050602040000000000" pitchFamily="66" charset="0"/>
                        </a:rPr>
                        <a:t> with no legs and a segmented body, such as an earthworm.</a:t>
                      </a:r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  <a:p>
                      <a:endParaRPr lang="en-GB" sz="9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4890"/>
            <a:ext cx="12888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XCCW Joined 1a" panose="03050602040000000000" pitchFamily="66" charset="0"/>
              </a:rPr>
              <a:t>Year 6 Knowledge Mat: Classifying Organisms</a:t>
            </a:r>
            <a:endParaRPr lang="en-US" sz="3200" dirty="0">
              <a:latin typeface="XCCW Joined 1a" panose="030506020400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562228"/>
              </p:ext>
            </p:extLst>
          </p:nvPr>
        </p:nvGraphicFramePr>
        <p:xfrm>
          <a:off x="9926456" y="675713"/>
          <a:ext cx="2085769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9941">
                <a:tc>
                  <a:txBody>
                    <a:bodyPr/>
                    <a:lstStyle/>
                    <a:p>
                      <a:pPr algn="ctr"/>
                      <a:r>
                        <a:rPr lang="en-GB" b="0" u="sng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Carl</a:t>
                      </a:r>
                      <a:r>
                        <a:rPr lang="en-GB" b="0" u="sng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Linnaeus</a:t>
                      </a:r>
                      <a:endParaRPr lang="en-US" b="0" u="sng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31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281724"/>
              </p:ext>
            </p:extLst>
          </p:nvPr>
        </p:nvGraphicFramePr>
        <p:xfrm>
          <a:off x="216478" y="649973"/>
          <a:ext cx="4586744" cy="2009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5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863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Specific Vocabulary: Plants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Botanists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An expert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of the scientific study of plants.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663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Vascular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Plants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that have a system for transporting water and nutrients to different parts of the plant.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Non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-vascular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Plants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which do not have roots or a stem. Instead they have tiny hairs called rhizoids. 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5551" y="1093397"/>
            <a:ext cx="1487580" cy="17938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r="43416"/>
          <a:stretch/>
        </p:blipFill>
        <p:spPr>
          <a:xfrm>
            <a:off x="10195588" y="3461655"/>
            <a:ext cx="1634550" cy="31744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3100" y="1523306"/>
            <a:ext cx="664882" cy="53243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6"/>
          <a:srcRect l="22618" r="15794"/>
          <a:stretch/>
        </p:blipFill>
        <p:spPr>
          <a:xfrm>
            <a:off x="6032807" y="2120124"/>
            <a:ext cx="593288" cy="53946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76018" y="2863923"/>
            <a:ext cx="745948" cy="49639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8361" l="9455" r="8945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41704" y="3339145"/>
            <a:ext cx="887737" cy="59074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2694" r="9562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84798" y="3908721"/>
            <a:ext cx="1067321" cy="61092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13"/>
          <a:srcRect l="4060" r="10692"/>
          <a:stretch/>
        </p:blipFill>
        <p:spPr>
          <a:xfrm>
            <a:off x="6084207" y="4575220"/>
            <a:ext cx="602604" cy="52947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14"/>
          <a:srcRect l="9494" t="33047" r="3083" b="5187"/>
          <a:stretch/>
        </p:blipFill>
        <p:spPr>
          <a:xfrm>
            <a:off x="5826488" y="5325277"/>
            <a:ext cx="815852" cy="37529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0" b="100000" l="0" r="8954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79413" y="5770586"/>
            <a:ext cx="866947" cy="638421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007703"/>
              </p:ext>
            </p:extLst>
          </p:nvPr>
        </p:nvGraphicFramePr>
        <p:xfrm>
          <a:off x="167222" y="2876701"/>
          <a:ext cx="4586744" cy="2004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5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18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Specific Vocabulary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Animals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637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Vertebrates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Are animals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that have a backbone.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644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Invertebrates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Are animals that do not have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a backbone. This group includes animals with exoskeleton, like beetles.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637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Organism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An individual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animal, plant or single cell life form. 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637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Micro-organism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A microscopic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organism, especially a bacterium, virus or fungus.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9973716" y="3119201"/>
            <a:ext cx="1991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latin typeface="XCCW Joined 1a" panose="03050602040000000000" pitchFamily="66" charset="0"/>
              </a:rPr>
              <a:t>Classificatio</a:t>
            </a:r>
            <a:r>
              <a:rPr lang="en-US" dirty="0"/>
              <a:t>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27097B-F3EB-462D-BD90-1ACA963C1786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b="25098"/>
          <a:stretch/>
        </p:blipFill>
        <p:spPr>
          <a:xfrm>
            <a:off x="273342" y="4926226"/>
            <a:ext cx="4397312" cy="185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231</Words>
  <Application>Microsoft Office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1a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Katherine Pain</cp:lastModifiedBy>
  <cp:revision>17</cp:revision>
  <cp:lastPrinted>2019-07-04T08:20:01Z</cp:lastPrinted>
  <dcterms:created xsi:type="dcterms:W3CDTF">2019-07-01T10:01:22Z</dcterms:created>
  <dcterms:modified xsi:type="dcterms:W3CDTF">2024-07-05T15:53:47Z</dcterms:modified>
</cp:coreProperties>
</file>